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56936-1CDA-4B1B-9774-194366C01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D3B4C-59DA-4546-BF5B-48F14DE8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7F3BA-5C73-40CA-8A0A-93819E4C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BC29F-94CA-4068-A17E-73B7F853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15F41-E9C7-408A-8D9A-29C88121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6E5DC-EF43-4D2A-BBDE-AFC6266E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B39C1-D6DC-4303-9B57-E61BF29A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B6915-2D88-48FA-8FA3-1C276CC9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E4C0C-1159-4138-BF0E-A6FE5E86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A50C-1C7E-45AC-A877-9CE5234F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CDA03-FE09-495D-BD12-A8E9C05CD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45131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医生简短述职报告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医德医风与服务质量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向领导、同事和患者展示医生在过去一年中的工作成果和进步。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通过述职报告，反思自己在工作中存在的问题和不足，以便改进和提高。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与同事分享工作经验和心得，促进彼此之间的交流和学习。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简要介绍医生的工作职责和所承担的任务。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详细阐述医生在过去一年中取得的工作成果，包括诊断、治疗、手术、科研等方面的成绩。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诚实客观地分析自己在工作中存在的问题和不足，如技能水平、沟通能力、团队协作等方面的欠缺。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展望未来的工作计划和目标，包括提高自己的专业技能、加强团队协作、积极参与科研等方面的打算。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经过系统的医学教育和专业培训，具备深厚的医学理论知识和临床实践经验。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医学博士学位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通过国家执业医师资格考试，获得合法行医资格。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执业医师资格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专注于某一医学领域，如内科、外科、妇产科等，具备该领域的专业知识和技能。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专业领域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学历与职业背景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901" b="24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临床工作经历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在医疗机构从事临床医疗工作，直接接触和诊治患者，积累了丰富的临床经验。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医疗团队角色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作为医疗团队的重要成员，与其他医护人员紧密合作，共同为患者提供优质的医疗服务。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患者管理与沟通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负责患者的接诊、诊断和治疗方案的制定，同时与患者及其家属进行有效沟通，确保医疗过程的顺利进行。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熟练掌握各种临床操作和技能，如手术、穿刺、急救等，能够迅速准确地处理各种突发情况。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具备敏锐的观察力和判断力，能够结合患者的病史、症状和体征，做出准确的诊断。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根据患者的具体情况和疾病特点，制定个性化的治疗方案，确保治疗效果的最大化。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积极参与医学研究和学术交流活动，不断提升自己的学术水平和专业素养。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在过去的一年中，我共接诊患者XX人次，其中包括初诊和复诊患者，涵盖了各个年龄段和不同性别。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诊疗人次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接诊的病种涉及了内科、外科、妇科、儿科等多个领域，其中以呼吸系统疾病、消化系统疾病和泌尿系统疾病最为常见。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病种分布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诊疗人次及病种分布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在过去的一年中，我共主刀完成手术XX例，包括大型手术如胃癌根治术、肺癌切除术等，以及常规手术如阑尾切除术、胆囊切除术等。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在手术过程中，我注重细节和规范化操作，能够熟练应对各种复杂情况，保证手术的安全和效果。同时，我也积极参与医院的学术交流和技能培训，不断提升自己的手术技能和理论知识。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手术操作与技能展示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通过我的治疗，大部分患者的病情得到了有效控制或治愈。特别是在一些疑难病例的处理上，我积极与同事协作，制定个性化治疗方案，取得了显著的治疗效果。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满意度调查中，我获得了较高的评价。患者对我的服务态度、专业水平和治疗效果都给予了充分肯定。同时，我也注重与患者的沟通和交流，尽力解答他们的疑问和困惑，增强了患者对医院的信任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治疗效果与患者满意度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https://d.book118.com/387045131021006050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2024-09-22T13:50:14.063</cp:lastPrinted>
  <dcterms:created xsi:type="dcterms:W3CDTF">2024-09-22T05:50:14Z</dcterms:created>
  <dcterms:modified xsi:type="dcterms:W3CDTF">2024-09-22T05:50:16Z</dcterms:modified>
</cp:coreProperties>
</file>