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8704C-56E8-48ED-BA58-E4411AEFE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6600E-CB5D-420E-9863-8B68A8F3C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54588-4B44-43E4-8F92-12B59A669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D7FD9-20BE-4D4C-A47D-C7CF85C20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7501AC-B845-40DD-AF1F-12C8097E2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AE187F-182E-4180-ADBD-FDE28D408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E92788-1A47-421E-A956-8884DDB22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4FF3C-4189-4492-B0FA-2732245E0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BD4BC-0034-4A24-8651-66DE282BB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93075-67E7-497C-A7DF-7962E82B0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240A7-F8E1-4B0A-8269-36A86CAEE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23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26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28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29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0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1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3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27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85000">
                    <a:schemeClr val="accent2">
                      <a:alpha val="5000"/>
                    </a:schemeClr>
                  </a:gs>
                  <a:gs pos="0">
                    <a:schemeClr val="accent2">
                      <a:alpha val="70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4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35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19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7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5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17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7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55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10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19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6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1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18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20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1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2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3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4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5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19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85000">
                  <a:schemeClr val="accent2">
                    <a:alpha val="5000"/>
                  </a:schemeClr>
                </a:gs>
                <a:gs pos="0">
                  <a:schemeClr val="accent2">
                    <a:alpha val="70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100000">
                <a:schemeClr val="accent2">
                  <a:alpha val="0"/>
                </a:schemeClr>
              </a:gs>
              <a:gs pos="28000">
                <a:schemeClr val="accent2"/>
              </a:gs>
              <a:gs pos="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100000">
                <a:schemeClr val="accent1"/>
              </a:gs>
              <a:gs pos="48000">
                <a:schemeClr val="accent2">
                  <a:alpha val="7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22" Type="http://schemas.openxmlformats.org/officeDocument/2006/relationships/tags" Target="../tags/tag200.xml" /><Relationship Id="rId23" Type="http://schemas.openxmlformats.org/officeDocument/2006/relationships/tags" Target="../tags/tag201.xml" /><Relationship Id="rId24" Type="http://schemas.openxmlformats.org/officeDocument/2006/relationships/tags" Target="../tags/tag202.xml" /><Relationship Id="rId25" Type="http://schemas.openxmlformats.org/officeDocument/2006/relationships/tags" Target="../tags/tag203.xml" /><Relationship Id="rId26" Type="http://schemas.openxmlformats.org/officeDocument/2006/relationships/tags" Target="../tags/tag204.xml" /><Relationship Id="rId27" Type="http://schemas.openxmlformats.org/officeDocument/2006/relationships/tags" Target="../tags/tag205.xml" /><Relationship Id="rId28" Type="http://schemas.openxmlformats.org/officeDocument/2006/relationships/tags" Target="../tags/tag206.xml" /><Relationship Id="rId29" Type="http://schemas.openxmlformats.org/officeDocument/2006/relationships/tags" Target="../tags/tag207.xml" /><Relationship Id="rId3" Type="http://schemas.openxmlformats.org/officeDocument/2006/relationships/tags" Target="../tags/tag181.xml" /><Relationship Id="rId30" Type="http://schemas.openxmlformats.org/officeDocument/2006/relationships/tags" Target="../tags/tag208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4612613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体育基础设施建设对城市发展的影响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5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6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effectLst/>
                <a:uFillTx/>
                <a:latin typeface="+中文标题" charset="0"/>
                <a:ea typeface="+mj-ea"/>
              </a:rPr>
              <a:t>体育基础设施建设的意义</a:t>
            </a:r>
            <a:endParaRPr lang="zh-CN" altLang="en-US" sz="14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37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3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uFillTx/>
                <a:latin typeface="+中文标题" charset="0"/>
                <a:ea typeface="+mj-ea"/>
              </a:rPr>
              <a:t>体育基础设施建设对城市经济发展的影响</a:t>
            </a:r>
            <a:endParaRPr lang="zh-CN" altLang="en-US" sz="28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34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uFillTx/>
                <a:latin typeface="+中文标题" charset="0"/>
                <a:ea typeface="+mj-ea"/>
              </a:rPr>
              <a:t>体育基础设施建设对城市社会发展的影响</a:t>
            </a:r>
            <a:endParaRPr lang="zh-CN" altLang="en-US" sz="28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31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27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uFillTx/>
                <a:latin typeface="+中文标题" charset="0"/>
                <a:ea typeface="+mj-ea"/>
              </a:rPr>
              <a:t>体育基础设施建设对城市形象和品牌的影响</a:t>
            </a:r>
            <a:endParaRPr lang="zh-CN" altLang="en-US" sz="28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28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uFillTx/>
                <a:latin typeface="+中文标题" charset="0"/>
                <a:ea typeface="+mj-ea"/>
              </a:rPr>
              <a:t>体育基础设施建设对城市环境发展的影响</a:t>
            </a:r>
            <a:endParaRPr lang="zh-CN" altLang="en-US" sz="28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1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体育基础设施建设的意义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提高城市居民健康水平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降低城市居民患病率，减轻医疗负担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促进居民参与体育锻炼，提高身体素质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提高城市居民的生活质量，增强幸福感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培养城市居民的体育精神，促进社区凝聚力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促进城市经济发展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吸引投资：提高城市形象，吸引国内外投资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创造就业机会：建设过程中需要大量人力，建成后需要维护和管理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促进消费：吸引市民和游客参与体育活动，增加消费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推动相关产业发展：如体育器材、体育旅游等产业的发展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提升城市形象和品牌价值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体育基础设施的建设可以提升城市的形象和知名度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体育赛事的举办可以吸引更多的游客和投资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体育基础设施的建设可以促进城市经济的发展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体育赛事的成功举办可以提高城市的国际影响力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增强城市社会凝聚力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促进市民参与体育活动，增强社区归属感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举办大型体育赛事，提升城市知名度和形象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建设公共体育设施，提高市民健康水平和生活质量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体育活动促进交流与合作，增进城市间友谊与合作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体育基础设施建设对城市经济发展的影响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促进体育产业及相关产业发展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体育基础设施建设能够吸引更多的体育赛事和活动，促进体育产业的发展。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体育基础设施建设的完善可以带动相关产业的发展，如旅游、餐饮、交通等。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体育产业的发展可以创造更多的就业机会，促进城市经济的增长。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体育基础设施建设的完善可以提高城市的知名度和形象，吸引更多的投资和人才。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创造就业机会和增加税收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创造就业机会：体育基础设施建设需要大量的人力资源，包括建筑工人、技术人员、管理人员等，从而创造了大量的就业机会。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增加税收：随着体育基础设施建设的完成，相关的体育赛事、活动等会增加城市的旅游收入，进而增加政府的税收。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促进相关产业发展：体育基础设施的建设会带动相关产业的发展，如体育器材制造、体育服装生产等，这些产业的发展也会增加政府的税收。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提高城市形象和知名度：体育基础设施的建设和完善可以提升城市的形象和知名度，吸引更多的游客和投资，进而增加城市的经济发展。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带动城市旅游和周边地区发展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吸引游客：提高城市知名度和旅游吸引力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提升城市形象：体育设施成为城市的新名片，提升城市形象和地位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创造就业机会：为当地居民提供更多的就业岗位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促进消费：增加当地居民和游客的消费需求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优化城市投资环境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吸引国内外投资：体育基础设施的建设可以提升城市的形象和知名度，吸引更多的国内外投资。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促进产业升级：体育基础设施的建设可以带动相关产业的发展，如体育用品制造、体育赛事组织等，促进城市产业升级。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创造就业机会：体育基础设施的建设需要大量的人力资源，可以创造更多的就业机会，缓解城市的就业压力。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推动城市经济发展：体育基础设施的建设可以促进城市经济的发展，提高城市的综合竞争力。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体育基础设施建设对城市社会发展的影响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提高城市居民健康素养和体育参与度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体育基础设施的完善为城市居民提供了更多锻炼场所，从而提高居民健康素养。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体育基础设施的建设有助于激发城市居民参与体育活动的兴趣，从而提高体育参与度。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体育基础设施的完善有助于提高城市居民的生活质量，促进身心健康。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体育基础设施的建设有助于增强城市居民的社区归属感，促进社区凝聚力。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https://d.book118.com/387046126130006050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EXT_FORE_SCHEMECOLOR_INDEX" val="6"/>
  <p:tag name="KSO_WM_UNIT_TYPE" val="a"/>
  <p:tag name="KSO_WM_UNIT_USESOURCEFORMAT_APPLY" val="0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" val="6"/>
  <p:tag name="KSO_WM_UNIT_TYPE" val="b"/>
  <p:tag name="KSO_WM_UNIT_USESOURCEFORMAT_APPLY" val="0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6"/>
  <p:tag name="KSO_WM_UNIT_TEXT_FORE_SCHEMECOLOR_INDEX" val="6"/>
  <p:tag name="KSO_WM_UNIT_TEXT_SHADOW_SCHEMECOLOR_INDEX" val="5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LINE_FORE_SCHEMECOLOR_INDEX" val="6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6"/>
  <p:tag name="KSO_WM_UNIT_TEXT_FORE_SCHEMECOLOR_INDEX" val="6"/>
  <p:tag name="KSO_WM_UNIT_TEXT_SHADOW_SCHEMECOLOR_INDEX" val="5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LINE_FORE_SCHEMECOLOR_INDEX" val="6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6"/>
  <p:tag name="KSO_WM_UNIT_TEXT_FORE_SCHEMECOLOR_INDEX" val="6"/>
  <p:tag name="KSO_WM_UNIT_TEXT_SHADOW_SCHEMECOLOR_INDEX" val="5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LINE_FORE_SCHEMECOLOR_INDEX" val="6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6"/>
  <p:tag name="KSO_WM_UNIT_TEXT_FORE_SCHEMECOLOR_INDEX" val="6"/>
  <p:tag name="KSO_WM_UNIT_TEXT_SHADOW_SCHEMECOLOR_INDEX" val="5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LINE_FORE_SCHEMECOLOR_INDEX" val="6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6"/>
  <p:tag name="KSO_WM_UNIT_TEXT_FORE_SCHEMECOLOR_INDEX" val="6"/>
  <p:tag name="KSO_WM_UNIT_TEXT_SHADOW_SCHEMECOLOR_INDEX" val="5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LINE_FORE_SCHEMECOLOR_INDEX" val="6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9.xml><?xml version="1.0" encoding="utf-8"?>
<p:tagLst xmlns:p="http://schemas.openxmlformats.org/presentationml/2006/main">
  <p:tag name="KSO_WM_TEMPLATE_CATEGORY" val="custom"/>
  <p:tag name="KSO_WM_TEMPLATE_INDEX" val="2023099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5.xml><?xml version="1.0" encoding="utf-8"?>
<p:tagLst xmlns:p="http://schemas.openxmlformats.org/presentationml/2006/main">
  <p:tag name="KSO_WM_TEMPLATE_CATEGORY" val="custom"/>
  <p:tag name="KSO_WM_TEMPLATE_INDEX" val="2023099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2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6.xml><?xml version="1.0" encoding="utf-8"?>
<p:tagLst xmlns:p="http://schemas.openxmlformats.org/presentationml/2006/main">
  <p:tag name="KSO_WM_TEMPLATE_CATEGORY" val="custom"/>
  <p:tag name="KSO_WM_TEMPLATE_INDEX" val="20230990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100000">
              <a:schemeClr val="accent1"/>
            </a:gs>
            <a:gs pos="48000">
              <a:schemeClr val="accent2">
                <a:alpha val="70000"/>
              </a:schemeClr>
            </a:gs>
          </a:gsLst>
          <a:lin ang="10800000" scaled="1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Wingdings</vt:lpstr>
      <vt:lpstr>Office Theme</vt:lpstr>
      <vt:lpstr>体育基础设施建设对城市发展的影响</vt:lpstr>
      <vt:lpstr>目录</vt:lpstr>
      <vt:lpstr>体育基础设施建设的意义</vt:lpstr>
      <vt:lpstr>提高城市居民健康水平</vt:lpstr>
      <vt:lpstr>促进城市经济发展</vt:lpstr>
      <vt:lpstr>提升城市形象和品牌价值</vt:lpstr>
      <vt:lpstr>增强城市社会凝聚力</vt:lpstr>
      <vt:lpstr>体育基础设施建设对城市经济发展的影响</vt:lpstr>
      <vt:lpstr>促进体育产业及相关产业发展</vt:lpstr>
      <vt:lpstr>创造就业机会和增加税收</vt:lpstr>
      <vt:lpstr>带动城市旅游和周边地区发展</vt:lpstr>
      <vt:lpstr>优化城市投资环境</vt:lpstr>
      <vt:lpstr>体育基础设施建设对城市社会发展的影响</vt:lpstr>
      <vt:lpstr>提高城市居民健康素养和体育参与度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2024-09-23T07:31:12.104</cp:lastPrinted>
  <dcterms:created xsi:type="dcterms:W3CDTF">2024-09-22T23:31:12Z</dcterms:created>
  <dcterms:modified xsi:type="dcterms:W3CDTF">2024-09-22T23:31:14Z</dcterms:modified>
</cp:coreProperties>
</file>