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DB2CA-D8E5-41C9-9A7C-0DE7B4B80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DCF81-7AA2-4466-9F51-10C7DA9C5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C7DD3C-47D8-4820-A2DF-309041167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8237B3-F309-4386-AD9F-5A4A8B77D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F34635-3BA7-49F9-A9DB-E4233BCD5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C29744-1B08-4B15-A3DA-B4E6584C6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393467-86F1-4D97-8F0F-A8BE64DFD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C478CC-13A1-4AE7-A849-E16B4D795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286140-2CF7-46BD-8C87-D649DB54E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106F93-297E-4FBC-87C5-3223D4965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3181B4-5FDC-4B85-96D5-8BD8D0F52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05011000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医药经理的品牌管理能力模型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品牌策略制定与执行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产品线规划及优化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价格策略与渠道管理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团队建设与内部协同工作推进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绩效评估与持续改进计划制定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品牌定义与价值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品牌是一种名称、术语、设计、符号或其他特征，用于区分一个卖家的产品或服务与其他卖家。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品牌价值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品牌代表了消费者对企业的信任、认可和情感连接，能够为企业带来持续的竞争优势和市场份额。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医药品牌需要具备高度的专业性和科学性，以传递准确的医疗信息和建立医生及患者的信任。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高专业性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医药品牌受到严格的法律法规监管，涉及广告宣传、药品安全等方面，需确保合规性。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严格监管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医药品牌需要与患者建立情感连接，提供关怀和支持，以增强患者对品牌的忠诚度。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情感连接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医药行业品牌特点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医药经理需要参与制定品牌战略和计划，确保品牌发展与企业目标一致。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品牌策略制定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医药经理负责组织和实施品牌传播活动，提升品牌知名度和美誉度。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品牌传播与推广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医药经理需要关注品牌声誉和形象，及时处理品牌危机和负面事件。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品牌保护与危机管理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医药经理需要与研发、生产、销售等部门紧密合作，确保品牌策略的有效实施。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医药经理在品牌管理中角色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品牌策略制定与执行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8472" b="847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消费者需求挖掘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深入了解目标消费者的需求、偏好和消费行为，为品牌策略制定提供市场依据。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市场趋势洞察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通过对医药行业的深入研究，了解市场发展趋势、政策法规变化以及技术创新动态，为品牌策略制定提供决策支持。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对竞争对手的品牌定位、产品特点、市场份额等进行全面分析，以明确自身品牌的差异化优势和提升空间。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市场调研与分析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结合品牌定位和资源优势，选择具有潜力的目标市场进行重点拓展。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明确品牌在目标市场中的独特价值和地位，塑造与竞争对手相区分的品牌形象。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市场细分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根据消费者需求、购买行为等特征，将市场划分为不同的细分群体，以便针对不同群体制定精准的品牌策略。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传播内容规划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根据品牌定位和目标市场需求，规划具有吸引力和传播力的品牌传播内容，包括广告、公关、社交媒体等多元化形式。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传播渠道选择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选择合适的传播渠道，如专业媒体、行业展会、线上平台等，以确保品牌信息准确传达给目标受众。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传播效果评估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定期对品牌传播效果进行评估，根据反馈数据调整传播策略，提升品牌知名度和美誉度。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品牌传播策略制定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根据品牌定位和市场需求，制定具体的营销策略和行动计划，包括产品推广、渠道拓展、价格策略等。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营销团队组建与管理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营销数据监控与分析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组建专业的营销团队，并进行培训和激励，确保营销策略的有效执行。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建立营销数据监控体系，实时跟踪和分析市场动态、销售数据和消费者反馈，为营销策略调整提供决策依据。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营销策略执行与监控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产品线规划及优化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产品线梳理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对现有产品线进行全面梳理，明确各产品的市场定位、竞争优势和不足之处。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目标市场分析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深入研究目标市场的需求和竞争态势，为产品组合策略制定提供依据。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产品组合优化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根据市场需求、竞争态势和企业资源，调整产品组合，优化资源配置，提升整体竞争力。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产品组合策略制定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新产品创意收集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广泛收集内外部的创新想法和建议，为新产品开发提供灵感来源。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新产品立项评估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对收集到的创意进行筛选和评估，确定具有潜力的新产品开发项目。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新产品开发实施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组织跨部门团队，按照项目管理的方法，推进新产品的开发工作。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新产品上市推广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制定新产品的市场推广策略，确保新产品在市场上的成功推出。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新产品开发流程管理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产品生命周期识别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识别产品所处的生命周期阶段，针对不同阶段制定相应的管理策略。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营销策略调整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根据产品生命周期的变化，调整营销策略，以保持产品在市场上的竞争力。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研发策略更新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针对产品生命周期的不同阶段，更新研发策略，确保产品的持续创新和改进。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生命周期管理策略实施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竞品信息收集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收集竞品的相关信息，包括产品特点、市场份额、营销策略等。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对收集到的竞品信息进行深入分析，了解竞品的优势和不足。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差异化定位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根据竞品分析的结果，明确自身产品的差异化特点，制定针对性的市场定位策略。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竞品分析与差异化定位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https://d.book118.com/387050110004006040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2024-09-12T04:30:08.403</cp:lastPrinted>
  <dcterms:created xsi:type="dcterms:W3CDTF">2024-09-11T20:30:08Z</dcterms:created>
  <dcterms:modified xsi:type="dcterms:W3CDTF">2024-09-11T20:30:10Z</dcterms:modified>
</cp:coreProperties>
</file>