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6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D8AC8-F76E-4175-A7A4-CA629446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36340-76BF-42F8-8035-1BB206A31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6B1F4-4B0E-49B9-8637-4DEAB379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62989-7366-43FC-B853-32101743E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9880E-2059-4B76-8A44-AF6429E4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F57CD-D242-4B95-9D93-DA8DB7A3A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A31D8-7EA4-45A7-9639-2BACA7CA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49BF7-F9C8-4BEB-9149-1DBE9BC9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7A6CE-A423-4209-92B9-BC72E482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78ED5-B40E-4845-A03B-EA556FA4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F86F6-A807-4A63-B13E-6B0D60EC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487" r:id="rId2"/>
    <p:sldLayoutId id="2147492488" r:id="rId3"/>
    <p:sldLayoutId id="2147492489" r:id="rId4"/>
    <p:sldLayoutId id="2147492490" r:id="rId5"/>
    <p:sldLayoutId id="2147492491" r:id="rId6"/>
    <p:sldLayoutId id="2147492492" r:id="rId7"/>
    <p:sldLayoutId id="2147492493" r:id="rId8"/>
    <p:sldLayoutId id="2147492494" r:id="rId9"/>
    <p:sldLayoutId id="2147492495" r:id="rId10"/>
    <p:sldLayoutId id="21474924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10301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群文阅读教学设计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45895"/>
            <a:ext cx="4932045" cy="558800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5011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50114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单击添加目录项标题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63258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132965"/>
            <a:ext cx="4932045" cy="55880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1882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18821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群文阅读教学的概念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31965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820035"/>
            <a:ext cx="4932045" cy="558800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28752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287528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群文阅读教学的实施步骤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00672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507105"/>
            <a:ext cx="4932045" cy="558800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56235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56235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群文阅读教学的策略和方法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369379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194175"/>
            <a:ext cx="4932045" cy="558800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2494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2494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群文阅读教学实践案例分析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3808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3" name="@svg_title1" descr="preencoded.png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881245"/>
            <a:ext cx="4932045" cy="558800"/>
          </a:xfrm>
          <a:prstGeom prst="rect">
            <a:avLst/>
          </a:prstGeom>
        </p:spPr>
      </p:pic>
      <p:sp>
        <p:nvSpPr>
          <p:cNvPr id="1048836" name="序号"/>
          <p:cNvSpPr txBox="1"/>
          <p:nvPr>
            <p:custDataLst>
              <p:tags r:id="rId25"/>
            </p:custDataLst>
          </p:nvPr>
        </p:nvSpPr>
        <p:spPr>
          <a:xfrm>
            <a:off x="3821430" y="493649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06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26"/>
            </p:custDataLst>
          </p:nvPr>
        </p:nvSpPr>
        <p:spPr>
          <a:xfrm>
            <a:off x="4876165" y="493649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群文阅读教学评价与反思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40" name="@path_Line 5"/>
          <p:cNvSpPr/>
          <p:nvPr>
            <p:custDataLst>
              <p:tags r:id="rId27"/>
            </p:custDataLst>
          </p:nvPr>
        </p:nvSpPr>
        <p:spPr>
          <a:xfrm flipV="1">
            <a:off x="4652010" y="506793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群文阅读教学的概念</a:t>
            </a:r>
            <a:endParaRPr lang="zh-CN" altLang="en-US"/>
          </a:p>
        </p:txBody>
      </p:sp>
      <p:sp>
        <p:nvSpPr>
          <p:cNvPr id="10489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群文阅读的定义</a:t>
            </a:r>
            <a:endParaRPr lang="zh-CN" altLang="en-US"/>
          </a:p>
        </p:txBody>
      </p:sp>
      <p:sp>
        <p:nvSpPr>
          <p:cNvPr id="1048944" name="矩形 3"/>
          <p:cNvSpPr/>
          <p:nvPr>
            <p:custDataLst>
              <p:tags r:id="rId2"/>
            </p:custDataLst>
          </p:nvPr>
        </p:nvSpPr>
        <p:spPr>
          <a:xfrm>
            <a:off x="2503219" y="1478870"/>
            <a:ext cx="7609129" cy="83660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3"/>
          <p:cNvSpPr/>
          <p:nvPr>
            <p:custDataLst>
              <p:tags r:id="rId3"/>
            </p:custDataLst>
          </p:nvPr>
        </p:nvSpPr>
        <p:spPr>
          <a:xfrm>
            <a:off x="2079700" y="1478870"/>
            <a:ext cx="206357" cy="83660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4"/>
          <p:cNvSpPr txBox="1"/>
          <p:nvPr>
            <p:custDataLst>
              <p:tags r:id="rId4"/>
            </p:custDataLst>
          </p:nvPr>
        </p:nvSpPr>
        <p:spPr>
          <a:xfrm>
            <a:off x="2721087" y="1551153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群文阅读是一种新型的阅读教学模式，旨在通过多文本的阅读、比较、分析、整合等方式，提高学生的阅读能力和思维能力。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9"/>
          <p:cNvSpPr/>
          <p:nvPr>
            <p:custDataLst>
              <p:tags r:id="rId5"/>
            </p:custDataLst>
          </p:nvPr>
        </p:nvSpPr>
        <p:spPr>
          <a:xfrm>
            <a:off x="2503219" y="2472001"/>
            <a:ext cx="7609129" cy="83660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6"/>
            </p:custDataLst>
          </p:nvPr>
        </p:nvSpPr>
        <p:spPr>
          <a:xfrm>
            <a:off x="2079700" y="2472001"/>
            <a:ext cx="206357" cy="83660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1"/>
          <p:cNvSpPr txBox="1"/>
          <p:nvPr>
            <p:custDataLst>
              <p:tags r:id="rId7"/>
            </p:custDataLst>
          </p:nvPr>
        </p:nvSpPr>
        <p:spPr>
          <a:xfrm>
            <a:off x="2721087" y="254428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群文阅读注重学生的主体性，强调学生的自主探究和合作学习，鼓励学生积极参与阅读过程。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12"/>
          <p:cNvSpPr/>
          <p:nvPr>
            <p:custDataLst>
              <p:tags r:id="rId8"/>
            </p:custDataLst>
          </p:nvPr>
        </p:nvSpPr>
        <p:spPr>
          <a:xfrm>
            <a:off x="2503219" y="3465131"/>
            <a:ext cx="7609129" cy="83660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7"/>
          <p:cNvSpPr/>
          <p:nvPr>
            <p:custDataLst>
              <p:tags r:id="rId9"/>
            </p:custDataLst>
          </p:nvPr>
        </p:nvSpPr>
        <p:spPr>
          <a:xfrm>
            <a:off x="2079700" y="3465131"/>
            <a:ext cx="206357" cy="83660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19"/>
          <p:cNvSpPr txBox="1"/>
          <p:nvPr>
            <p:custDataLst>
              <p:tags r:id="rId10"/>
            </p:custDataLst>
          </p:nvPr>
        </p:nvSpPr>
        <p:spPr>
          <a:xfrm>
            <a:off x="2721087" y="3537414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群文阅读的教学目标是通过多文本的阅读，培养学生的阅读兴趣、阅读习惯和阅读方法，提高学生的阅读能力和文化素养。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9"/>
          <p:cNvSpPr/>
          <p:nvPr>
            <p:custDataLst>
              <p:tags r:id="rId11"/>
            </p:custDataLst>
          </p:nvPr>
        </p:nvSpPr>
        <p:spPr>
          <a:xfrm>
            <a:off x="2503219" y="4457753"/>
            <a:ext cx="7609129" cy="83660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6"/>
          <p:cNvSpPr/>
          <p:nvPr>
            <p:custDataLst>
              <p:tags r:id="rId12"/>
            </p:custDataLst>
          </p:nvPr>
        </p:nvSpPr>
        <p:spPr>
          <a:xfrm>
            <a:off x="2079700" y="4457753"/>
            <a:ext cx="206357" cy="83660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27"/>
          <p:cNvSpPr txBox="1"/>
          <p:nvPr>
            <p:custDataLst>
              <p:tags r:id="rId13"/>
            </p:custDataLst>
          </p:nvPr>
        </p:nvSpPr>
        <p:spPr>
          <a:xfrm>
            <a:off x="2721087" y="4530036"/>
            <a:ext cx="7280597" cy="6920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群文阅读的教学内容通常包括多个文本，这些文本可以是同一主题、同一作者、同一风格或同一文化背景的多个作品。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群文阅读与传统阅读的区别</a:t>
            </a:r>
            <a:endParaRPr lang="zh-CN" altLang="en-US"/>
          </a:p>
        </p:txBody>
      </p:sp>
      <p:sp>
        <p:nvSpPr>
          <p:cNvPr id="10489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46261" y="1318975"/>
            <a:ext cx="784873" cy="228381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65660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8"/>
          <p:cNvSpPr/>
          <p:nvPr>
            <p:custDataLst>
              <p:tags r:id="rId4"/>
            </p:custDataLst>
          </p:nvPr>
        </p:nvSpPr>
        <p:spPr>
          <a:xfrm>
            <a:off x="6413733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9"/>
          <p:cNvSpPr/>
          <p:nvPr>
            <p:custDataLst>
              <p:tags r:id="rId5"/>
            </p:custDataLst>
          </p:nvPr>
        </p:nvSpPr>
        <p:spPr>
          <a:xfrm flipV="1">
            <a:off x="6296751" y="1478870"/>
            <a:ext cx="2283813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813801" y="1319562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834376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4"/>
          <p:cNvSpPr/>
          <p:nvPr>
            <p:custDataLst>
              <p:tags r:id="rId8"/>
            </p:custDataLst>
          </p:nvPr>
        </p:nvSpPr>
        <p:spPr>
          <a:xfrm>
            <a:off x="1182450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5"/>
          <p:cNvSpPr/>
          <p:nvPr>
            <p:custDataLst>
              <p:tags r:id="rId9"/>
            </p:custDataLst>
          </p:nvPr>
        </p:nvSpPr>
        <p:spPr>
          <a:xfrm flipV="1">
            <a:off x="1064879" y="1478870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82450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群文阅读：多篇文章组成的教学单元，注重学生的自主阅读和合作探究，强调对文本的深度理解。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3733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群文阅读与传统阅读的区别在于教学理念和方式的不同，群文阅读教学更注重学生的主体性和深度思考。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97340" y="1331319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17327" y="3874950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1"/>
          <p:cNvSpPr/>
          <p:nvPr>
            <p:custDataLst>
              <p:tags r:id="rId14"/>
            </p:custDataLst>
          </p:nvPr>
        </p:nvSpPr>
        <p:spPr>
          <a:xfrm>
            <a:off x="3865400" y="2076714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2"/>
          <p:cNvSpPr/>
          <p:nvPr>
            <p:custDataLst>
              <p:tags r:id="rId15"/>
            </p:custDataLst>
          </p:nvPr>
        </p:nvSpPr>
        <p:spPr>
          <a:xfrm flipV="1">
            <a:off x="3748418" y="1491215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594006" y="1354246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13993" y="3896700"/>
            <a:ext cx="746131" cy="205068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5"/>
          <p:cNvSpPr/>
          <p:nvPr>
            <p:custDataLst>
              <p:tags r:id="rId18"/>
            </p:custDataLst>
          </p:nvPr>
        </p:nvSpPr>
        <p:spPr>
          <a:xfrm>
            <a:off x="8961478" y="2099640"/>
            <a:ext cx="2050689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6"/>
          <p:cNvSpPr/>
          <p:nvPr>
            <p:custDataLst>
              <p:tags r:id="rId19"/>
            </p:custDataLst>
          </p:nvPr>
        </p:nvSpPr>
        <p:spPr>
          <a:xfrm flipV="1">
            <a:off x="8845084" y="1514141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62066" y="2750391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群文阅读教学有助于提高学生的阅读能力和思维能力，培养学生的自主学习和合作探究精神。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65400" y="2727465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传统阅读：单篇文章作为教学单元，以教师讲解为主，注重对文本的表面理解。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https://d.book118.com/387051030133006041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汉仪北魏写经W</vt:lpstr>
      <vt:lpstr>楷体</vt:lpstr>
      <vt:lpstr>汉仪楷体简</vt:lpstr>
      <vt:lpstr>宋体</vt:lpstr>
      <vt:lpstr>Office Theme</vt:lpstr>
      <vt:lpstr>群文阅读教学设计</vt:lpstr>
      <vt:lpstr>目录</vt:lpstr>
      <vt:lpstr>添加章节标题</vt:lpstr>
      <vt:lpstr>群文阅读教学的概念</vt:lpstr>
      <vt:lpstr>群文阅读的定义</vt:lpstr>
      <vt:lpstr>群文阅读与传统阅读的区别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2024-09-14T15:34:51.261</cp:lastPrinted>
  <dcterms:created xsi:type="dcterms:W3CDTF">2024-09-14T07:34:51Z</dcterms:created>
  <dcterms:modified xsi:type="dcterms:W3CDTF">2024-09-14T07:34:53Z</dcterms:modified>
</cp:coreProperties>
</file>