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A1C1D-B549-48A2-9225-3E52A2E9B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AB45F-D7E5-4CEF-8687-098DC5CAE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807E7-5852-4332-B824-E7133FE74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B9A15-4810-4054-8F44-49092252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147F8-BFCD-4118-97AD-8E055D49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F4A35-A592-47B1-8974-82FB10DF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0659F-C945-4B92-BD3A-C0C1B8B5B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595E0-DAED-49CE-8FA9-9F6D142AA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2D301-9371-457E-9C9C-2247343CE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FC09D-D9B0-4503-862E-4B111DDD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529B7-4703-4CFC-896A-E153D7733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51126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知识产权法学考研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知识产权法基础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知识产权法的主要内容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知识产权法的实践应用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知识产权法的发展趋势与挑战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考研复习指导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知识产权法基础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63" r="31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知识产权法是调整知识产权的创造、保护、管理和运用的法律规范的总称。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具有独占性、时间性和地域性，旨在保护创作者的合法权益，促进知识和信息的传播与创新。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知识产权法的定义与特点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知识产权法起源于欧洲文艺复兴时期，随着科技和经济的发展而不断完善。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现代知识产权法呈现出国际化、一体化的发展趋势，各国加强合作与交流，共同推动知识产权保护水平的提高。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知识产权法的历史与发展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包括专利法、商标法、著作权法、集成电路布图设计保护法等，各部分相互独立又相互关联。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规定了知识产权的种类、申请与审查、权利的限制与例外、侵权与救济等，为权利人提供全面的法律保护。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知识产权法的体系与内容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知识产权法的主要内容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专利法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专利法概述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专利法是调整发明创造和专利权的法律规范的总称，主要规定了专利权的申请、审查、授权、保护和实施等制度。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专利权的主体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专利权的主体包括发明人、申请人、专利权人等，不同主体在专利申请和实施过程中具有不同的权利和义务。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专利权的客体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专利权的客体包括发明、实用新型和外观设计三种类型，每种类型具有不同的申请和审查要求。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专利权的保护范围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专利权的保护范围根据专利类型和申请要求而定，主要涉及技术方案的保护，防止他人未经许可的制造、使用、销售和进口等行为。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商标法是调整商标注册、管理和保护的法律规范的总称，主要规定了商标注册的申请、审查、授权、保护和实施等制度。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商标法概述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商标权的主体包括商标注册人、被许可人等，不同主体在商标申请和实施过程中具有不同的权利和义务。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商标权的主体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商标权的客体包括文字、图形、字母、数字、颜色组合等，每种类型具有不同的申请和审查要求。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商标权的客体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商标权的保护范围根据商标注册的要求而定，主要涉及商标的排他性使用，防止他人未经许可的仿冒、近似使用等行为。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商标权的保护范围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商标法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著作权的保护范围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著作权的保护范围根据作品类型和创作要求而定，主要涉及作品的独创性要求，防止他人未经许可的复制、发行、演绎等行为。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著作权法概述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著作权法是调整文学、艺术和科学作品的作者及其相关主体的权利的法律规范的总称，主要规定了著作权的产生、内容、保护和实施等制度。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著作权的主体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著作权的主体包括作者、继承人、受让人等，不同主体在作品创作和实施过程中具有不同的权利和义务。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著作权的内容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著作权的内容包括人身权和财产权两类，人身权涉及作品的署名权、修改权和保护作品完整权等，财产权涉及复制权、发行权、出租权等。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著作权法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知识产权法的实践应用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https://d.book118.com/387051126061006026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2024-08-31T12:06:08.882</cp:lastPrinted>
  <dcterms:created xsi:type="dcterms:W3CDTF">2024-08-31T04:06:08Z</dcterms:created>
  <dcterms:modified xsi:type="dcterms:W3CDTF">2024-08-31T04:06:11Z</dcterms:modified>
</cp:coreProperties>
</file>