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4F4721-7BC8-4772-A8E4-DAC821504D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D13E9E-A808-4044-8639-4959F4D04C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BB8C85-E01A-4ED0-A9EF-28727B67D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499B1E-67B9-4D24-A87D-050C9A1F3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24005B-060E-4CC1-BC9B-ED57DF007F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801923-BC97-4355-A1BF-0D0C12789D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5D98E8-9C5F-4BEC-BAFF-3DE8E58B09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C14FAA-CDC7-4D8E-96E9-DBD96E3AB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58762-C911-4884-BB76-3E979D657F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58EBC-D44B-4169-A8DD-349B746637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441D20-FB01-41AA-9321-DE3015569F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052116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物业交付管理流程--写字楼篇</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写字楼物业交付概述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前期准备工作</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写字楼物业现场勘查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交付流程详解</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问题处理与后续服务</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写字楼物业交付管理优化建议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写字楼物业交付概述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写字楼物业交付是指开发商或业主将写字楼物业移交给物业管理公司的过程。</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随着商业地产市场的快速发展，写字楼物业交付逐渐成为行业重要环节。</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高度的集中性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写字楼通常位于城市中心，人流、物流、信息流高度集中。</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多元化的功能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除了基本的办公功能，还包括商业、餐饮、娱乐等多元化功能。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高标准的服务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写字楼对物业管理服务的要求较高，包括安保、清洁、绿化等方面。</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写字楼物业特点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提高物业管理效率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规范的交付管理有助于物业管理公司更好地了解物业情况，提高管理效率。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确保物业顺利移交</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通过规范的交付管理，确保物业从开发商或业主顺利移交给物业管理公司。</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明确各方责任与义务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交付管理过程涉及多方参与，明确各方责任与义务有助于减少纠纷。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交付管理的重要性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前期准备工作</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与客户进行充分沟通，明确客户的具体需求和期望，包括写字楼的位置、面积、装修标准、设施设备等。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对客户的需求进行详细记录，形成客户需求清单，为后续制定交付计划提供依据。</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了解客户需求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2369" r="223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根据客户需求清单，结合写字楼的实际情况，制定详细的交付计划，包括交付时间、交付标准、验收流程等。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制定交付计划时，需充分考虑各种可能的风险和因素，制定相应的应对措施，确保交付计划的顺利执行。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制定交付计划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组建专业团队</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根据交付计划的需求，组建专业的交付团队，包括项目经理、工程师、设计师、营销人员等。</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对团队成员进行明确的分工和职责划分，确保各项工作的顺利进行。同时，加强团队成员之间的沟通和协作，提高工作效率。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写字楼物业现场勘查</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勘查目的和内容</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确认写字楼产权归属和面积，核实相关证件和资料。</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勘查写字楼内外环境，包括绿化、道路、照明、标识等。</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了解写字楼建筑结构、布局和装修风格，评估其使用功能和价值。</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检查写字楼设施设备，如电梯、空调、消防、安防等系统。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评估写字楼周边环境，包括交通状况、商业配套、生活便利程度等。</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调查写字楼市场需求和租金水平，分析投资回报率。</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现场环境评估</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了解当地政策法规和城市规划，预测未来发展趋势。</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考察同类写字楼的竞争状况，为制定差异化服务策略提供参考。</a:t>
            </a:r>
            <a:endParaRPr lang="en-US" sz="1100"/>
          </a:p>
        </p:txBody>
      </p:sp>
      <p:pic>
        <p:nvPicPr>
          <p:cNvPr id="30" name="Picture 30"/>
          <p:cNvPicPr>
            <a:picLocks noChangeAspect="1"/>
          </p:cNvPicPr>
          <p:nvPr/>
        </p:nvPicPr>
        <p:blipFill>
          <a:blip r:embed="rId2"/>
          <a:srcRect l="22208" r="22208"/>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16807" r="16807"/>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https://d.book118.com/387052116003006046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2024-09-20T22:55:16.385</cp:lastPrinted>
  <dcterms:created xsi:type="dcterms:W3CDTF">2024-09-20T14:55:16Z</dcterms:created>
  <dcterms:modified xsi:type="dcterms:W3CDTF">2024-09-20T14:55:18Z</dcterms:modified>
</cp:coreProperties>
</file>