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929B3C-9B4B-4260-953E-D7BEAC3249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D34215-6991-4FF7-9B3D-26EA080106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9A056D-BE33-4C66-83FE-6AAC1DB1EE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3AB9A3-52BC-49A8-9405-4152797825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DC37D4-5219-43CE-BFBD-7C40BE21B2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3723C3-D2BE-455F-9979-B1FCC846D5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5ABC13-AB1F-4E30-B8E8-27372C27F6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D1B528-91DA-403E-8539-99F7E860A2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DA2FFD-9BD7-4F68-A36A-457093B470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8D72E8-FE4C-48BA-BF49-0A119E6D67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D145F8-9151-41C1-BB23-3DC206EF1A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705302302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刮板输送机检修制度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刮板输送机概述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刮板输送机检修重要性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刮板输送机检修制度内容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刮板输送机常见故障诊断与处理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刮板输送机预防性维护与保养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刮板输送机检修安全操作规程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刮板输送机概述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167" r="31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刮板输送机是一种连续运输设备，主要用于水平或倾斜角度不大的场所，通过刮板链条在封闭矩形断面的壳体内运动，推动物料前进。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刮板输送机由绕过机头链轮和机尾链轮的无极循环的刮板链作为牵引机构，以溜槽作为承载机构，电动机经液力耦合器、减速器带动链轮轴旋转，从而带动刮板链连续运转，将装在溜槽中的物料从机尾运到机头处卸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工作原理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定义与工作原理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刮板输送机主要由机头、中间部和机尾部等三个部分组成。其中机头是输送机的传动装置，包括电动机、联轴器、减速器、主轴及链轮组件等；中间部由过渡槽、中部槽、链条和刮板等组件构成；机尾部与机头结构相似，只是没有驱动装置，而是改为了链轮组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结构组成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刮板输送机的主要功能是输送物料，同时还可完成物料的装载和卸载。其结构紧凑、密封性能好、安装维修方便，在煤炭、化工、粮食等行业得到广泛应用。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功能</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结构组成及功能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化工行业</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在化工生产中，刮板输送机可用于输送粉状、颗粒状及小块状物料，如化肥、塑料颗粒等。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煤炭行业</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刮板输送机是煤矿井下运输的主要设备之一，可用于采煤工作面、顺槽及采区上（下）山等场所，实现煤炭的连续运输。</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粮食行业</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刮板输送机可用于粮食仓库、加工厂等场所，实现粮食的连续运输和加工过程中的物料输送。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7708" r="177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8458" r="1845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5000" r="15000"/>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刮板输送机在工业生产中的应用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刮板输送机检修重要性</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预防事故</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定期对刮板输送机进行检修，可以及时发现并排除潜在的安全隐患，防止设备在运行过程中出现故障或事故。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保障生产安全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刮板输送机是生产线上的重要设备，其安全稳定运行对于保障整个生产线的安全至关重要。通过检修，可以确保设备处于良好状态，降低生产事故发生的概率。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确保设备安全稳定运行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556" b="5556"/>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及时发现并修复磨损</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刮板输送机在长时间运行过程中，不可避免地会出现磨损和老化。通过定期检修，可以及时发现并修复这些磨损，避免小问题变成大故障，从而延长设备的使用寿命。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保持设备性能</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定期对刮板输送机进行维护和保养，可以保持设备的良好性能，减少因设备性能下降而导致的生产效率降低和维修成本增加。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延长设备使用寿命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减少故障停机时间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通过定期检修，可以及时发现并处理设备故障，减少因设备故障而导致的停机时间，从而提高生产效率。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保障产品质量</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刮板输送机的运行状态直接影响到产品的质量。如果设备出现故障或性能下降，可能会导致产品质量不稳定或下降。通过定期检修，可以确保设备处于良好状态，从而保障产品质量的稳定性和一致性。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提高生产效率和质量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刮板输送机检修制度内容</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3833" r="1383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5075" r="1507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每日对刮板输送机进行常规巡检，记录设备运行状态及异常情况。</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日常巡检</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每周对刮板输送机进行全面检查，包括紧固件、润滑系统、传动系统等。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周检</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每月对刮板输送机进行深入检查，包括电气系统、液压系统、刮板链条等。</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月检</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每年对刮板输送机进行全面检修，包括更换磨损件、清洗油箱、检查电机等。</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年度大修</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定期检修计划安排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紧固件</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检查螺栓、螺母等紧固件是否松动或缺失，确保设备连接牢固。</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润滑系统</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检查油位、油质及润滑点，确保润滑系统正常工作，减少设备磨损。</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传动系统</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检查齿轮、轴承等传动部件的磨损情况，确保传动平稳、无异常噪音。</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电气系统</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检查电缆、接线盒、开关等电气元件的完好性，确保电气系统安全可靠。</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液压系统</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检查液压油位、油质及液压元件的工作状态，确保液压系统正常工作。</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刮板链条</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检查刮板链条的磨损情况，及时更换磨损严重的链条，确保输送效率。</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检修项目与标准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33" r="14833"/>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7042" r="1704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熟悉刮板输送机的结构、性能及工作原理，具备相应的专业知识和技能。</a:t>
            </a:r>
          </a:p>
        </p:txBody>
      </p:sp>
      <p:pic>
        <p:nvPicPr>
          <p:cNvPr id="5" name="Picture 5"/>
          <p:cNvPicPr>
            <a:picLocks noChangeAspect="1"/>
          </p:cNvPicPr>
          <p:nvPr/>
        </p:nvPicPr>
        <p:blipFill>
          <a:blip r:embed="rId4"/>
          <a:srcRect l="13792" r="13792"/>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掌握刮板输送机检修的规范和安全操作规程，能够独立完成检修工作。</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持有相关职业资格证书或经过专业培训合格后方可上岗操作。</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检修人员资质要求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7417" r="174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对备品备件进行定期检查和保养，确保其处于良好状态，随时可用。</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建立备品备件库，储备常用易损件和关键零部件，确保及时更换损坏件。</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制定备品备件采购计划，根据设备磨损情况和历史数据预测备件需求。</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备品备件管理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刮板输送机常见故障诊断与处理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https://d.book118.com/387053023026006042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2024-09-15T08:30:19.907</cp:lastPrinted>
  <dcterms:created xsi:type="dcterms:W3CDTF">2024-09-15T00:30:19Z</dcterms:created>
  <dcterms:modified xsi:type="dcterms:W3CDTF">2024-09-15T00:30:21Z</dcterms:modified>
</cp:coreProperties>
</file>