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1E684F-3B74-4DD6-9FE5-16FAF0D601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241B7-B013-4851-AB79-24CB0BA9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1E75E-BED5-4101-9669-46305229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33FC3-0B6B-4C1E-AB64-91A83A72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3919F-CABB-4387-B325-57F90449F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81C5D-355C-41A0-98BF-7906A56E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58C39-90AE-436C-9B61-4F53A6401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76381-14B4-43B3-9A1C-0FFA80B62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0218E-9CB6-4539-BBC4-21B58BE7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CEBC3-A888-430C-AA70-C503E1A43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F0A0B-DF39-4572-884B-FA9FE800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40EC3-C30A-43C6-A2D4-486329305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1ACE5D-AA1F-4D4F-838C-8750D38D9DE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3E42627-39F8-45F1-8E7E-E323FBA418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310004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医院安全意外培训指南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介绍医院安全意外培训指南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医院安全管理体系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医院安全风险管理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医院安全设施管理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医院安全意外事件处理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介绍医院安全意外培训指南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医院安全意外概述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医院频发意外事件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高危工作环境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提高安全意识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指南目的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员工安全是首要任务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职业暴露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传染病风险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有害化学品接触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射线辐射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意外伤害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跌倒受伤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烧伤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切割伤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安全意外的分类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医疗事故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手术失误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药物错误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器械故障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安全意外的危害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声誉受损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医疗机构影响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人员伤亡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员工和患者影响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公众信任下降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医院安全意外培训的目标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识别危险源并采取措施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认识和预防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减少意外事件发生的可能性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降低发生率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及时有效的处理突发事件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安全培训的必要性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定期更新培训内容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医院安全管理体系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安全管理员的职责和权利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负责安全管理工作的具体执行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协助制定应急预案和演练计划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安全意外应急处置小组的设置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快速响应安全意外事件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协调处理紧急情况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安全管理团队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安全管理委员会的职责和成员构成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负责制定医院安全政策和规章制度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监督安全管理工作的执行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安全政策及规章制度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提升医院安全管理水平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制定医院安全政策和规章制度的重要性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明确责任分工和执行标准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安全政策和规章制度的内容和执行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安全监测和评估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安全风险评估的方法和程序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如何利用评估结果改进安全管理工作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定期进行安全监测和评估的重要性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安全培训与教育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医院安全培训应覆盖各岗位人员，包括医生、护士、管理人员等，培训内容涵盖安全意识、操作规范等。制定完善的安全培训计划，并进行定期演练，以确保员工应对安全意外能够及时有效应对。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安全意外培训计划的制定和实施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明确培训目标和内容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建立培训档案，跟踪培训效果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不定期进行安全演练的重要性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提升员工应急处理能力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强化团队合作意识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安全培训与教育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不同岗位员工的安全培训内容和方式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针对不同岗位设置专业培训课程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采用多种形式如讲座、模拟演练等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保障患者和员工的安全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医院安全意外培训的重要性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适应医院安全形势的变化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持续改进安全管理体系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医院安全风险管理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如何识别和评估医院的安全风险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定期安全巡检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员工意见调查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安全事件记录分析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制定安全风险管理计划的步骤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确定目标和指标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制定实施方案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监测和评估计划效果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安全风险评估的流程和方法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确定评估范围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收集相关数据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分析安全风险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安全风险控制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安全风险控制的原则包括预防为主、全员参与、持续改进。制定和实施安全控制计划需要明确目标、合理分配资源、建立监测机制和不断优化方案。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https://d.book118.com/387053100041006053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医院安全意外培训指南</vt:lpstr>
      <vt:lpstr>目录</vt:lpstr>
      <vt:lpstr>第1章 介绍医院安全意外培训指南</vt:lpstr>
      <vt:lpstr>医院安全意外概述</vt:lpstr>
      <vt:lpstr>安全意外的分类</vt:lpstr>
      <vt:lpstr>安全意外的危害</vt:lpstr>
      <vt:lpstr>医院安全意外培训的目标</vt:lpstr>
      <vt:lpstr>总结</vt:lpstr>
      <vt:lpstr>第2章 医院安全管理体系</vt:lpstr>
      <vt:lpstr>安全管理团队</vt:lpstr>
      <vt:lpstr>安全政策及规章制度</vt:lpstr>
      <vt:lpstr>安全监测和评估</vt:lpstr>
      <vt:lpstr> </vt:lpstr>
      <vt:lpstr>安全培训与教育</vt:lpstr>
      <vt:lpstr>总结</vt:lpstr>
      <vt:lpstr>第3章 医院安全风险管理</vt:lpstr>
      <vt:lpstr>安全风险评估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2024-09-27T01:20:26.425</cp:lastPrinted>
  <dcterms:created xsi:type="dcterms:W3CDTF">2024-09-26T17:20:26Z</dcterms:created>
  <dcterms:modified xsi:type="dcterms:W3CDTF">2024-09-26T17:20:28Z</dcterms:modified>
</cp:coreProperties>
</file>