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130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49.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4" name="幻灯片图像占位符 1"/>
          <p:cNvSpPr>
            <a:spLocks noGrp="1" noRot="1" noChangeAspect="1"/>
          </p:cNvSpPr>
          <p:nvPr>
            <p:ph type="sldImg"/>
          </p:nvPr>
        </p:nvSpPr>
        <p:spPr/>
      </p:sp>
      <p:sp>
        <p:nvSpPr>
          <p:cNvPr id="1048656" name="备注占位符 2"/>
          <p:cNvSpPr>
            <a:spLocks noGrp="1"/>
          </p:cNvSpPr>
          <p:nvPr>
            <p:ph type="body" idx="1"/>
          </p:nvPr>
        </p:nvSpPr>
        <p:spPr/>
        <p:txBody>
          <a:bodyPr/>
          <a:lstStyle/>
          <a:p>
            <a:endParaRPr lang="zh-CN" altLang="en-US"/>
          </a:p>
        </p:txBody>
      </p:sp>
      <p:sp>
        <p:nvSpPr>
          <p:cNvPr id="1048658"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15.xml" /><Relationship Id="rId11" Type="http://schemas.openxmlformats.org/officeDocument/2006/relationships/tags" Target="../tags/tag16.xml" /><Relationship Id="rId12" Type="http://schemas.openxmlformats.org/officeDocument/2006/relationships/tags" Target="../tags/tag17.xml" /><Relationship Id="rId13" Type="http://schemas.openxmlformats.org/officeDocument/2006/relationships/slideMaster" Target="../slideMasters/slideMaster2.xml" /><Relationship Id="rId2" Type="http://schemas.openxmlformats.org/officeDocument/2006/relationships/tags" Target="../tags/tag9.xml" /><Relationship Id="rId3" Type="http://schemas.openxmlformats.org/officeDocument/2006/relationships/image" Target="../media/image4.png"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image" Target="../media/image2.png"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tags" Target="../tags/tag14.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0.xml" /><Relationship Id="rId11" Type="http://schemas.openxmlformats.org/officeDocument/2006/relationships/slideMaster" Target="../slideMasters/slideMaster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image" Target="../media/image2.png"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tags" Target="../tags/tag39.xml" /><Relationship Id="rId13" Type="http://schemas.openxmlformats.org/officeDocument/2006/relationships/tags" Target="../tags/tag40.xml" /><Relationship Id="rId14"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image" Target="../media/image4.png"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image" Target="../media/image2.png"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8.xml" /><Relationship Id="rId11" Type="http://schemas.openxmlformats.org/officeDocument/2006/relationships/image" Target="../media/image2.png" /><Relationship Id="rId12" Type="http://schemas.openxmlformats.org/officeDocument/2006/relationships/tags" Target="../tags/tag49.xml"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slideMaster" Target="../slideMasters/slideMaster2.xml" /><Relationship Id="rId2" Type="http://schemas.openxmlformats.org/officeDocument/2006/relationships/tags" Target="../tags/tag41.xml" /><Relationship Id="rId3" Type="http://schemas.openxmlformats.org/officeDocument/2006/relationships/image" Target="../media/image4.png"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tags" Target="../tags/tag45.xml" /><Relationship Id="rId8" Type="http://schemas.openxmlformats.org/officeDocument/2006/relationships/tags" Target="../tags/tag46.xml" /><Relationship Id="rId9" Type="http://schemas.openxmlformats.org/officeDocument/2006/relationships/tags" Target="../tags/tag47.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9.xml" /><Relationship Id="rId11" Type="http://schemas.openxmlformats.org/officeDocument/2006/relationships/tags" Target="../tags/tag60.xml" /><Relationship Id="rId12" Type="http://schemas.openxmlformats.org/officeDocument/2006/relationships/slideMaster" Target="../slideMasters/slideMaster2.xml" /><Relationship Id="rId2" Type="http://schemas.openxmlformats.org/officeDocument/2006/relationships/tags" Target="../tags/tag53.xml" /><Relationship Id="rId3" Type="http://schemas.openxmlformats.org/officeDocument/2006/relationships/image" Target="../media/image4.png"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image" Target="../media/image2.png" /><Relationship Id="rId8" Type="http://schemas.openxmlformats.org/officeDocument/2006/relationships/tags" Target="../tags/tag57.xml" /><Relationship Id="rId9" Type="http://schemas.openxmlformats.org/officeDocument/2006/relationships/tags" Target="../tags/tag58.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1.xml" /><Relationship Id="rId3" Type="http://schemas.openxmlformats.org/officeDocument/2006/relationships/image" Target="../media/image4.png"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6.xml" /><Relationship Id="rId3" Type="http://schemas.openxmlformats.org/officeDocument/2006/relationships/image" Target="../media/image4.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4.png"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image" Target="../media/image2.png" /><Relationship Id="rId9" Type="http://schemas.openxmlformats.org/officeDocument/2006/relationships/tags" Target="../tags/tag7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81.xml" /><Relationship Id="rId3" Type="http://schemas.openxmlformats.org/officeDocument/2006/relationships/tags" Target="../tags/tag82.xml" /><Relationship Id="rId4" Type="http://schemas.openxmlformats.org/officeDocument/2006/relationships/tags" Target="../tags/tag83.xml" /><Relationship Id="rId5" Type="http://schemas.openxmlformats.org/officeDocument/2006/relationships/image" Target="../media/image2.png"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DDD305-C474-4962-8DDF-B2CF75A32F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23B8FF-24A6-45ED-86EB-50180F00A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339DEE-D489-4ED0-AA7E-73267DC41C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0CEC3E-DA49-4323-92B3-139E4C8685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9FB831-5F7E-4C5D-B185-A79B1D939B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EA9D4F-B47D-4B4F-ADCC-C72FB6BE1B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41B48B-7F76-47C3-8E95-3FEFADDD25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A9C0CD-10F7-4AC2-ACBC-ADAF61BAC9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F11316-D508-472B-97C2-EEDE090940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E46BF2-E782-4DEF-8EEE-F17AFAB17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276C67-BC34-45D3-BD17-CD1D35C081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9" name="图片 10"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pic>
        <p:nvPicPr>
          <p:cNvPr id="2097161" name="图片 9" descr="图片1"/>
          <p:cNvPicPr>
            <a:picLocks noChangeAspect="1"/>
          </p:cNvPicPr>
          <p:nvPr>
            <p:custDataLst>
              <p:tags r:id="rId4"/>
            </p:custDataLst>
          </p:nvPr>
        </p:nvPicPr>
        <p:blipFill>
          <a:blip r:embed="rId3"/>
          <a:stretch>
            <a:fillRect/>
          </a:stretch>
        </p:blipFill>
        <p:spPr>
          <a:xfrm>
            <a:off x="8321040" y="1077595"/>
            <a:ext cx="342900" cy="349885"/>
          </a:xfrm>
          <a:prstGeom prst="rect">
            <a:avLst/>
          </a:prstGeom>
        </p:spPr>
      </p:pic>
      <p:sp>
        <p:nvSpPr>
          <p:cNvPr id="1048666" name="副标题"/>
          <p:cNvSpPr txBox="1">
            <a:spLocks noGrp="1"/>
          </p:cNvSpPr>
          <p:nvPr>
            <p:ph type="body" idx="3" hasCustomPrompt="1"/>
            <p:custDataLst>
              <p:tags r:id="rId5"/>
            </p:custDataLst>
          </p:nvPr>
        </p:nvSpPr>
        <p:spPr>
          <a:xfrm>
            <a:off x="8634730" y="971550"/>
            <a:ext cx="363855" cy="4846955"/>
          </a:xfrm>
          <a:prstGeom prst="rect">
            <a:avLst/>
          </a:prstGeom>
          <a:noFill/>
        </p:spPr>
        <p:txBody>
          <a:bodyPr vert="eaVert" wrap="square" lIns="0" tIns="107950" rIns="0" bIns="0" rtlCol="0" anchor="t" anchorCtr="0">
            <a:normAutofit/>
          </a:bodyPr>
          <a:lstStyle>
            <a:lvl1pPr marL="0" marR="0" lvl="0" algn="l" defTabSz="914400" rtl="0" eaLnBrk="1" fontAlgn="auto" latinLnBrk="0" hangingPunct="1">
              <a:lnSpc>
                <a:spcPct val="100000"/>
              </a:lnSpc>
              <a:buClrTx/>
              <a:buSzTx/>
              <a:buFontTx/>
              <a:buNone/>
              <a:defRPr kumimoji="0" sz="1400" b="0" i="0" u="none" strike="noStrike" kern="1200" cap="none" spc="800" normalizeH="0" baseline="0" noProof="1">
                <a:solidFill>
                  <a:schemeClr val="bg1">
                    <a:lumMod val="65000"/>
                  </a:schemeClr>
                </a:solidFill>
                <a:latin typeface="+mn-ea"/>
                <a:ea typeface="+mn-ea"/>
                <a:cs typeface="MiSans Normal" panose="00000500000000000000" charset="-122"/>
                <a:sym typeface="+mn-ea"/>
              </a:defRPr>
            </a:lvl1pPr>
          </a:lstStyle>
          <a:p>
            <a:pPr lvl="0">
              <a:buClrTx/>
              <a:buSzTx/>
              <a:buFontTx/>
            </a:pPr>
            <a:r>
              <a:rPr>
                <a:sym typeface="+mn-ea"/>
              </a:rPr>
              <a:t>单击此处编辑母版副标题样式</a:t>
            </a:r>
            <a:endParaRPr>
              <a:sym typeface="+mn-ea"/>
            </a:endParaRPr>
          </a:p>
        </p:txBody>
      </p:sp>
      <p:sp>
        <p:nvSpPr>
          <p:cNvPr id="1048668" name="标题"/>
          <p:cNvSpPr txBox="1">
            <a:spLocks noGrp="1"/>
          </p:cNvSpPr>
          <p:nvPr>
            <p:ph type="title" idx="2" hasCustomPrompt="1"/>
            <p:custDataLst>
              <p:tags r:id="rId6"/>
            </p:custDataLst>
          </p:nvPr>
        </p:nvSpPr>
        <p:spPr>
          <a:xfrm>
            <a:off x="9058275" y="971550"/>
            <a:ext cx="1104656" cy="4846955"/>
          </a:xfrm>
          <a:prstGeom prst="rect">
            <a:avLst/>
          </a:prstGeom>
          <a:noFill/>
        </p:spPr>
        <p:txBody>
          <a:bodyPr vert="eaVert" wrap="square" lIns="0" tIns="45720" rIns="0" bIns="0" rtlCol="0" anchor="b">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670" name="署名"/>
          <p:cNvSpPr txBox="1">
            <a:spLocks noGrp="1"/>
          </p:cNvSpPr>
          <p:nvPr>
            <p:ph type="body" idx="1" hasCustomPrompt="1"/>
            <p:custDataLst>
              <p:tags r:id="rId7"/>
            </p:custDataLst>
          </p:nvPr>
        </p:nvSpPr>
        <p:spPr>
          <a:xfrm>
            <a:off x="10162931" y="3966057"/>
            <a:ext cx="774700" cy="1696994"/>
          </a:xfrm>
          <a:prstGeom prst="rect">
            <a:avLst/>
          </a:prstGeom>
          <a:noFill/>
        </p:spPr>
        <p:txBody>
          <a:bodyPr vert="eaVert" wrap="square" lIns="0" tIns="0" rIns="0" bIns="0" rtlCol="0" anchor="b">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bg1">
                    <a:lumMod val="75000"/>
                  </a:schemeClr>
                </a:solidFill>
                <a:latin typeface="+mj-ea"/>
                <a:ea typeface="+mj-ea"/>
                <a:cs typeface="MiSans Normal" panose="00000500000000000000" charset="-122"/>
              </a:defRPr>
            </a:lvl1pPr>
          </a:lstStyle>
          <a:p>
            <a:pPr lvl="0" algn="l">
              <a:lnSpc>
                <a:spcPct val="150000"/>
              </a:lnSpc>
            </a:pPr>
            <a:r>
              <a:rPr>
                <a:sym typeface="+mn-ea"/>
              </a:rPr>
              <a:t>单击编辑文本</a:t>
            </a:r>
            <a:endParaRPr>
              <a:sym typeface="+mn-ea"/>
            </a:endParaRPr>
          </a:p>
        </p:txBody>
      </p:sp>
      <p:sp>
        <p:nvSpPr>
          <p:cNvPr id="1048672" name="日期占位符 3"/>
          <p:cNvSpPr>
            <a:spLocks noGrp="1"/>
          </p:cNvSpPr>
          <p:nvPr>
            <p:ph type="dt" sz="half" idx="10"/>
            <p:custDataLst>
              <p:tags r:id="rId8"/>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74"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10"/>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3" name="图片 10"/>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65" name="图片 11"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31" name="直接连接符 3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7" name="图片 8" descr="图片1"/>
          <p:cNvPicPr>
            <a:picLocks noChangeAspect="1"/>
          </p:cNvPicPr>
          <p:nvPr>
            <p:custDataLst>
              <p:tags r:id="rId7"/>
            </p:custDataLst>
          </p:nvPr>
        </p:nvPicPr>
        <p:blipFill>
          <a:blip r:embed="rId6"/>
          <a:stretch>
            <a:fillRect/>
          </a:stretch>
        </p:blipFill>
        <p:spPr>
          <a:xfrm>
            <a:off x="771525" y="482600"/>
            <a:ext cx="340360" cy="347345"/>
          </a:xfrm>
          <a:prstGeom prst="rect">
            <a:avLst/>
          </a:prstGeom>
        </p:spPr>
      </p:pic>
      <p:sp>
        <p:nvSpPr>
          <p:cNvPr id="1048678" name="标题"/>
          <p:cNvSpPr txBox="1">
            <a:spLocks noGrp="1"/>
          </p:cNvSpPr>
          <p:nvPr>
            <p:ph type="title" idx="2"/>
            <p:custDataLst>
              <p:tags r:id="rId8"/>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sp>
        <p:nvSpPr>
          <p:cNvPr id="1048680" name="正文"/>
          <p:cNvSpPr txBox="1">
            <a:spLocks noGrp="1"/>
          </p:cNvSpPr>
          <p:nvPr>
            <p:ph idx="1"/>
            <p:custDataLst>
              <p:tags r:id="rId9"/>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3"/>
              </a:buClr>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3"/>
              </a:buClr>
            </a:pPr>
            <a:r>
              <a:rPr>
                <a:sym typeface="+mn-ea"/>
              </a:rPr>
              <a:t>单击此处编辑母版文本样式</a:t>
            </a:r>
            <a:endParaRPr>
              <a:sym typeface="+mn-ea"/>
            </a:endParaRPr>
          </a:p>
          <a:p>
            <a:pPr lvl="1">
              <a:spcBef>
                <a:spcPts val="1200"/>
              </a:spcBef>
              <a:spcAft>
                <a:spcPct val="0"/>
              </a:spcAft>
              <a:buClr>
                <a:schemeClr val="accent3"/>
              </a:buClr>
            </a:pPr>
            <a:r>
              <a:rPr err="1">
                <a:sym typeface="+mn-ea"/>
              </a:rPr>
              <a:t>第二级</a:t>
            </a:r>
            <a:endParaRPr>
              <a:sym typeface="+mn-ea"/>
            </a:endParaRPr>
          </a:p>
          <a:p>
            <a:pPr lvl="2">
              <a:spcBef>
                <a:spcPts val="1200"/>
              </a:spcBef>
              <a:spcAft>
                <a:spcPct val="0"/>
              </a:spcAft>
              <a:buClr>
                <a:schemeClr val="accent3"/>
              </a:buClr>
            </a:pPr>
            <a:r>
              <a:rPr err="1">
                <a:sym typeface="+mn-ea"/>
              </a:rPr>
              <a:t>第三级</a:t>
            </a:r>
            <a:endParaRPr>
              <a:sym typeface="+mn-ea"/>
            </a:endParaRPr>
          </a:p>
          <a:p>
            <a:pPr lvl="3">
              <a:spcBef>
                <a:spcPts val="1200"/>
              </a:spcBef>
              <a:spcAft>
                <a:spcPct val="0"/>
              </a:spcAft>
              <a:buClr>
                <a:schemeClr val="accent3"/>
              </a:buClr>
            </a:pPr>
            <a:r>
              <a:rPr err="1">
                <a:sym typeface="+mn-ea"/>
              </a:rPr>
              <a:t>第四级</a:t>
            </a:r>
            <a:endParaRPr>
              <a:sym typeface="+mn-ea"/>
            </a:endParaRPr>
          </a:p>
          <a:p>
            <a:pPr lvl="4">
              <a:spcBef>
                <a:spcPts val="1200"/>
              </a:spcBef>
              <a:spcAft>
                <a:spcPct val="0"/>
              </a:spcAft>
              <a:buClr>
                <a:schemeClr val="accent3"/>
              </a:buClr>
            </a:pPr>
            <a:r>
              <a:rPr err="1">
                <a:sym typeface="+mn-ea"/>
              </a:rPr>
              <a:t>第五级</a:t>
            </a:r>
            <a:endParaRPr>
              <a:sym typeface="+mn-ea"/>
            </a:endParaRPr>
          </a:p>
        </p:txBody>
      </p:sp>
      <p:sp>
        <p:nvSpPr>
          <p:cNvPr id="1048682" name="日期占位符 3"/>
          <p:cNvSpPr>
            <a:spLocks noGrp="1"/>
          </p:cNvSpPr>
          <p:nvPr>
            <p:ph type="dt" sz="half" idx="10"/>
            <p:custDataLst>
              <p:tags r:id="rId10"/>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84"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12"/>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图片 6" descr="ͼƬ2"/>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688" name="标题"/>
          <p:cNvSpPr txBox="1">
            <a:spLocks noGrp="1"/>
          </p:cNvSpPr>
          <p:nvPr>
            <p:ph type="title" idx="1" hasCustomPrompt="1"/>
            <p:custDataLst>
              <p:tags r:id="rId3"/>
            </p:custDataLst>
          </p:nvPr>
        </p:nvSpPr>
        <p:spPr>
          <a:xfrm>
            <a:off x="4632960" y="252730"/>
            <a:ext cx="2921000" cy="1116330"/>
          </a:xfrm>
          <a:prstGeom prst="rect">
            <a:avLst/>
          </a:prstGeom>
          <a:noFill/>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ctr">
              <a:buClrTx/>
              <a:buSzTx/>
              <a:buFontTx/>
            </a:pPr>
            <a:r>
              <a:rPr>
                <a:sym typeface="+mn-ea"/>
              </a:rPr>
              <a:t>标题</a:t>
            </a:r>
            <a:endParaRPr>
              <a:sym typeface="+mn-ea"/>
            </a:endParaRPr>
          </a:p>
        </p:txBody>
      </p:sp>
      <p:sp>
        <p:nvSpPr>
          <p:cNvPr id="1048690" name="日期占位符 2"/>
          <p:cNvSpPr>
            <a:spLocks noGrp="1"/>
          </p:cNvSpPr>
          <p:nvPr>
            <p:ph type="dt" sz="half" idx="10"/>
            <p:custDataLst>
              <p:tags r:id="rId4"/>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692"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694" name="灯片编号占位符 4"/>
          <p:cNvSpPr>
            <a:spLocks noGrp="1"/>
          </p:cNvSpPr>
          <p:nvPr>
            <p:ph type="sldNum" sz="quarter" idx="12"/>
            <p:custDataLst>
              <p:tags r:id="rId6"/>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71" name="图片 9"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696" name="节编号"/>
          <p:cNvSpPr txBox="1">
            <a:spLocks noGrp="1"/>
          </p:cNvSpPr>
          <p:nvPr>
            <p:ph type="body" idx="4" hasCustomPrompt="1"/>
            <p:custDataLst>
              <p:tags r:id="rId3"/>
            </p:custDataLst>
          </p:nvPr>
        </p:nvSpPr>
        <p:spPr>
          <a:xfrm>
            <a:off x="2718435" y="2567305"/>
            <a:ext cx="1952625" cy="1430655"/>
          </a:xfrm>
          <a:prstGeom prst="rect">
            <a:avLst/>
          </a:prstGeom>
          <a:noFill/>
        </p:spPr>
        <p:txBody>
          <a:bodyPr vert="eaVert"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1500" b="0" i="0" u="none" strike="noStrike" kern="1200" cap="none" spc="0" normalizeH="0" baseline="0" noProof="1">
                <a:gradFill flip="none" rotWithShape="1">
                  <a:gsLst>
                    <a:gs pos="0">
                      <a:schemeClr val="accent1"/>
                    </a:gs>
                    <a:gs pos="100000">
                      <a:schemeClr val="accent3">
                        <a:alpha val="0"/>
                      </a:schemeClr>
                    </a:gs>
                  </a:gsLst>
                  <a:lin ang="0" scaled="1"/>
                </a:gradFill>
                <a:latin typeface="+mj-ea"/>
                <a:ea typeface="+mj-ea"/>
                <a:cs typeface="MiSans Normal" panose="00000500000000000000" charset="-122"/>
                <a:sym typeface="+mn-ea"/>
              </a:defRPr>
            </a:lvl1pPr>
          </a:lstStyle>
          <a:p>
            <a:pPr lvl="0" algn="l">
              <a:buClrTx/>
              <a:buSzTx/>
              <a:buFontTx/>
            </a:pPr>
            <a:r>
              <a:rPr>
                <a:sym typeface="+mn-ea"/>
              </a:rPr>
              <a:t>编号</a:t>
            </a:r>
            <a:endParaRPr>
              <a:sym typeface="+mn-ea"/>
            </a:endParaRPr>
          </a:p>
        </p:txBody>
      </p:sp>
      <p:sp>
        <p:nvSpPr>
          <p:cNvPr id="1048698" name="标题"/>
          <p:cNvSpPr txBox="1">
            <a:spLocks noGrp="1"/>
          </p:cNvSpPr>
          <p:nvPr>
            <p:ph type="title" idx="3" hasCustomPrompt="1"/>
            <p:custDataLst>
              <p:tags r:id="rId4"/>
            </p:custDataLst>
          </p:nvPr>
        </p:nvSpPr>
        <p:spPr>
          <a:xfrm>
            <a:off x="9610724" y="857250"/>
            <a:ext cx="1753961" cy="4400550"/>
          </a:xfrm>
          <a:prstGeom prst="rect">
            <a:avLst/>
          </a:prstGeom>
          <a:noFill/>
          <a:effectLst/>
        </p:spPr>
        <p:txBody>
          <a:bodyPr vert="eaVert" wrap="square" lIns="0" tIns="36195" rIns="36195" bIns="36195" rtlCol="0" anchor="b" anchorCtr="0">
            <a:normAutofit/>
          </a:bodyPr>
          <a:lstStyle>
            <a:lvl1pPr marL="0" marR="0" lvl="0" algn="l" defTabSz="914400" rtl="0" eaLnBrk="1" fontAlgn="auto" latinLnBrk="0" hangingPunct="1">
              <a:lnSpc>
                <a:spcPct val="100000"/>
              </a:lnSpc>
              <a:buClrTx/>
              <a:buSzTx/>
              <a:buFontTx/>
              <a:buNone/>
              <a:defRPr kumimoji="0" lang="zh-CN" altLang="en-US" sz="5400" b="0" i="0" u="none" strike="noStrike" kern="1200" cap="none" spc="0" normalizeH="0" baseline="0" noProof="1">
                <a:gradFill flip="none" rotWithShape="1">
                  <a:gsLst>
                    <a:gs pos="0">
                      <a:schemeClr val="accent1"/>
                    </a:gs>
                    <a:gs pos="100000">
                      <a:schemeClr val="accent3"/>
                    </a:gs>
                  </a:gsLst>
                  <a:lin ang="0" scaled="1"/>
                </a:gradFill>
                <a:latin typeface="汉仪书宋二简"/>
                <a:ea typeface="汉仪书宋二简"/>
                <a:cs typeface="MiSans Normal" panose="00000500000000000000" charset="-122"/>
                <a:sym typeface="+mn-ea"/>
              </a:defRPr>
            </a:lvl1pPr>
          </a:lstStyle>
          <a:p>
            <a:pPr lvl="0" algn="l">
              <a:buClrTx/>
              <a:buSzTx/>
              <a:buFontTx/>
            </a:pPr>
            <a:r>
              <a:rPr>
                <a:sym typeface="+mn-ea"/>
              </a:rPr>
              <a:t>单击编辑标题</a:t>
            </a:r>
            <a:endParaRPr>
              <a:sym typeface="+mn-ea"/>
            </a:endParaRPr>
          </a:p>
        </p:txBody>
      </p:sp>
      <p:cxnSp>
        <p:nvCxnSpPr>
          <p:cNvPr id="3145733" name="直接连接符 96"/>
          <p:cNvCxnSpPr/>
          <p:nvPr>
            <p:custDataLst>
              <p:tags r:id="rId5"/>
            </p:custDataLst>
          </p:nvPr>
        </p:nvCxnSpPr>
        <p:spPr>
          <a:xfrm flipH="1">
            <a:off x="9610828" y="857422"/>
            <a:ext cx="0" cy="43688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73" name="图片 6" descr="图片1"/>
          <p:cNvPicPr>
            <a:picLocks noChangeAspect="1"/>
          </p:cNvPicPr>
          <p:nvPr>
            <p:custDataLst>
              <p:tags r:id="rId7"/>
            </p:custDataLst>
          </p:nvPr>
        </p:nvPicPr>
        <p:blipFill>
          <a:blip r:embed="rId6"/>
          <a:stretch>
            <a:fillRect/>
          </a:stretch>
        </p:blipFill>
        <p:spPr>
          <a:xfrm>
            <a:off x="8916035" y="981710"/>
            <a:ext cx="342900" cy="349885"/>
          </a:xfrm>
          <a:prstGeom prst="rect">
            <a:avLst/>
          </a:prstGeom>
        </p:spPr>
      </p:pic>
      <p:sp>
        <p:nvSpPr>
          <p:cNvPr id="1048700" name="日期占位符 3"/>
          <p:cNvSpPr>
            <a:spLocks noGrp="1"/>
          </p:cNvSpPr>
          <p:nvPr>
            <p:ph type="dt" sz="half" idx="10"/>
            <p:custDataLst>
              <p:tags r:id="rId8"/>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02"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04" name="灯片编号占位符 5"/>
          <p:cNvSpPr>
            <a:spLocks noGrp="1"/>
          </p:cNvSpPr>
          <p:nvPr>
            <p:ph type="sldNum" sz="quarter" idx="12"/>
            <p:custDataLst>
              <p:tags r:id="rId10"/>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5" name="图片 13"/>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77" name="图片 14"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06" name="正文"/>
          <p:cNvSpPr txBox="1">
            <a:spLocks noGrp="1"/>
          </p:cNvSpPr>
          <p:nvPr>
            <p:ph idx="5"/>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08" name="正文"/>
          <p:cNvSpPr txBox="1">
            <a:spLocks noGrp="1"/>
          </p:cNvSpPr>
          <p:nvPr>
            <p:ph idx="4"/>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35" name="直接连接符 8"/>
          <p:cNvCxnSpPr/>
          <p:nvPr>
            <p:custDataLst>
              <p:tags r:id="rId7"/>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10" name="标题"/>
          <p:cNvSpPr txBox="1">
            <a:spLocks noGrp="1"/>
          </p:cNvSpPr>
          <p:nvPr>
            <p:ph type="title" idx="2"/>
            <p:custDataLst>
              <p:tags r:id="rId8"/>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79" name="图片 10" descr="图片1"/>
          <p:cNvPicPr>
            <a:picLocks noChangeAspect="1"/>
          </p:cNvPicPr>
          <p:nvPr>
            <p:custDataLst>
              <p:tags r:id="rId10"/>
            </p:custDataLst>
          </p:nvPr>
        </p:nvPicPr>
        <p:blipFill>
          <a:blip r:embed="rId9"/>
          <a:stretch>
            <a:fillRect/>
          </a:stretch>
        </p:blipFill>
        <p:spPr>
          <a:xfrm>
            <a:off x="777240" y="488315"/>
            <a:ext cx="328295" cy="335280"/>
          </a:xfrm>
          <a:prstGeom prst="rect">
            <a:avLst/>
          </a:prstGeom>
        </p:spPr>
      </p:pic>
      <p:sp>
        <p:nvSpPr>
          <p:cNvPr id="1048712" name="日期占位符 4"/>
          <p:cNvSpPr>
            <a:spLocks noGrp="1"/>
          </p:cNvSpPr>
          <p:nvPr>
            <p:ph type="dt" sz="half" idx="10"/>
            <p:custDataLst>
              <p:tags r:id="rId11"/>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14" name="页脚占位符 5"/>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6"/>
          <p:cNvSpPr>
            <a:spLocks noGrp="1"/>
          </p:cNvSpPr>
          <p:nvPr>
            <p:ph type="sldNum" sz="quarter" idx="12"/>
            <p:custDataLst>
              <p:tags r:id="rId13"/>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81" name="图片 17"/>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83" name="图片 18"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18" name="正文"/>
          <p:cNvSpPr txBox="1">
            <a:spLocks noGrp="1"/>
          </p:cNvSpPr>
          <p:nvPr>
            <p:ph idx="7"/>
            <p:custDataLst>
              <p:tags r:id="rId5"/>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0" name="标题"/>
          <p:cNvSpPr txBox="1">
            <a:spLocks noGrp="1"/>
          </p:cNvSpPr>
          <p:nvPr>
            <p:ph type="title" idx="6"/>
            <p:custDataLst>
              <p:tags r:id="rId6"/>
            </p:custDataLst>
          </p:nvPr>
        </p:nvSpPr>
        <p:spPr>
          <a:xfrm>
            <a:off x="6235065" y="1395730"/>
            <a:ext cx="5342255" cy="4337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22" name="正文"/>
          <p:cNvSpPr txBox="1">
            <a:spLocks noGrp="1"/>
          </p:cNvSpPr>
          <p:nvPr>
            <p:ph idx="5"/>
            <p:custDataLst>
              <p:tags r:id="rId7"/>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4"/>
            <p:custDataLst>
              <p:tags r:id="rId8"/>
            </p:custDataLst>
          </p:nvPr>
        </p:nvSpPr>
        <p:spPr>
          <a:xfrm>
            <a:off x="608330" y="1395730"/>
            <a:ext cx="5342255" cy="43370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cxnSp>
        <p:nvCxnSpPr>
          <p:cNvPr id="3145737" name="直接连接符 10"/>
          <p:cNvCxnSpPr/>
          <p:nvPr>
            <p:custDataLst>
              <p:tags r:id="rId9"/>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2"/>
            <p:custDataLst>
              <p:tags r:id="rId10"/>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85" name="图片 12" descr="图片1"/>
          <p:cNvPicPr>
            <a:picLocks noChangeAspect="1"/>
          </p:cNvPicPr>
          <p:nvPr>
            <p:custDataLst>
              <p:tags r:id="rId12"/>
            </p:custDataLst>
          </p:nvPr>
        </p:nvPicPr>
        <p:blipFill>
          <a:blip r:embed="rId11"/>
          <a:stretch>
            <a:fillRect/>
          </a:stretch>
        </p:blipFill>
        <p:spPr>
          <a:xfrm>
            <a:off x="777240" y="488315"/>
            <a:ext cx="328295" cy="335280"/>
          </a:xfrm>
          <a:prstGeom prst="rect">
            <a:avLst/>
          </a:prstGeom>
        </p:spPr>
      </p:pic>
      <p:sp>
        <p:nvSpPr>
          <p:cNvPr id="1048728" name="日期占位符 6"/>
          <p:cNvSpPr>
            <a:spLocks noGrp="1"/>
          </p:cNvSpPr>
          <p:nvPr>
            <p:ph type="dt" sz="half" idx="10"/>
            <p:custDataLst>
              <p:tags r:id="rId13"/>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30" name="页脚占位符 7"/>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732" name="灯片编号占位符 8"/>
          <p:cNvSpPr>
            <a:spLocks noGrp="1"/>
          </p:cNvSpPr>
          <p:nvPr>
            <p:ph type="sldNum" sz="quarter" idx="12"/>
            <p:custDataLst>
              <p:tags r:id="rId15"/>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7"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89" name="图片 10"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39" name="直接连接符 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34" name="标题"/>
          <p:cNvSpPr txBox="1">
            <a:spLocks noGrp="1"/>
          </p:cNvSpPr>
          <p:nvPr>
            <p:ph type="title" idx="2"/>
            <p:custDataLst>
              <p:tags r:id="rId6"/>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191" name="图片 6" descr="图片1"/>
          <p:cNvPicPr>
            <a:picLocks noChangeAspect="1"/>
          </p:cNvPicPr>
          <p:nvPr>
            <p:custDataLst>
              <p:tags r:id="rId8"/>
            </p:custDataLst>
          </p:nvPr>
        </p:nvPicPr>
        <p:blipFill>
          <a:blip r:embed="rId7"/>
          <a:stretch>
            <a:fillRect/>
          </a:stretch>
        </p:blipFill>
        <p:spPr>
          <a:xfrm>
            <a:off x="777240" y="488315"/>
            <a:ext cx="328295" cy="335280"/>
          </a:xfrm>
          <a:prstGeom prst="rect">
            <a:avLst/>
          </a:prstGeom>
        </p:spPr>
      </p:pic>
      <p:sp>
        <p:nvSpPr>
          <p:cNvPr id="1048736" name="日期占位符 2"/>
          <p:cNvSpPr>
            <a:spLocks noGrp="1"/>
          </p:cNvSpPr>
          <p:nvPr>
            <p:ph type="dt" sz="half" idx="10"/>
            <p:custDataLst>
              <p:tags r:id="rId9"/>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38" name="页脚占位符 3"/>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40" name="灯片编号占位符 4"/>
          <p:cNvSpPr>
            <a:spLocks noGrp="1"/>
          </p:cNvSpPr>
          <p:nvPr>
            <p:ph type="sldNum" sz="quarter" idx="12"/>
            <p:custDataLst>
              <p:tags r:id="rId11"/>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95"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42" name="日期占位符 1"/>
          <p:cNvSpPr>
            <a:spLocks noGrp="1"/>
          </p:cNvSpPr>
          <p:nvPr>
            <p:ph type="dt" sz="half" idx="10"/>
            <p:custDataLst>
              <p:tags r:id="rId5"/>
            </p:custDataLst>
          </p:nvPr>
        </p:nvSpPr>
        <p:spPr/>
        <p:txBody>
          <a:bodyPr/>
          <a:lstStyle/>
          <a:p>
            <a:fld id="{55A9EEB6-0A46-46E6-ADE6-B831179C2539}" type="datetimeFigureOut">
              <a:rPr lang="zh-CN" altLang="en-US" smtClean="0"/>
              <a:t/>
            </a:fld>
            <a:endParaRPr lang="zh-CN" altLang="en-US"/>
          </a:p>
        </p:txBody>
      </p:sp>
      <p:sp>
        <p:nvSpPr>
          <p:cNvPr id="1048744" name="页脚占位符 2"/>
          <p:cNvSpPr>
            <a:spLocks noGrp="1"/>
          </p:cNvSpPr>
          <p:nvPr>
            <p:ph type="ftr" sz="quarter" idx="11"/>
            <p:custDataLst>
              <p:tags r:id="rId6"/>
            </p:custDataLst>
          </p:nvPr>
        </p:nvSpPr>
        <p:spPr/>
        <p:txBody>
          <a:bodyPr/>
          <a:lstStyle/>
          <a:p>
            <a:endParaRPr lang="zh-CN" altLang="en-US"/>
          </a:p>
        </p:txBody>
      </p:sp>
      <p:sp>
        <p:nvSpPr>
          <p:cNvPr id="1048746" name="灯片编号占位符 3"/>
          <p:cNvSpPr>
            <a:spLocks noGrp="1"/>
          </p:cNvSpPr>
          <p:nvPr>
            <p:ph type="sldNum" sz="quarter" idx="12"/>
            <p:custDataLst>
              <p:tags r:id="rId7"/>
            </p:custDataLst>
          </p:nvPr>
        </p:nvSpPr>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9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199"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sp>
        <p:nvSpPr>
          <p:cNvPr id="1048748" name="正文"/>
          <p:cNvSpPr txBox="1">
            <a:spLocks noGrp="1"/>
          </p:cNvSpPr>
          <p:nvPr>
            <p:ph idx="1"/>
            <p:custDataLst>
              <p:tags r:id="rId5"/>
            </p:custDataLst>
          </p:nvPr>
        </p:nvSpPr>
        <p:spPr>
          <a:xfrm>
            <a:off x="608330" y="379730"/>
            <a:ext cx="10968990" cy="58769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日期占位符 3"/>
          <p:cNvSpPr>
            <a:spLocks noGrp="1"/>
          </p:cNvSpPr>
          <p:nvPr>
            <p:ph type="dt" sz="half" idx="10"/>
            <p:custDataLst>
              <p:tags r:id="rId6"/>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52"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8"/>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201"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pic>
        <p:nvPicPr>
          <p:cNvPr id="2097203" name="图片 9" descr="ͼƬ3"/>
          <p:cNvPicPr>
            <a:picLocks noChangeAspect="1"/>
          </p:cNvPicPr>
          <p:nvPr>
            <p:custDataLst>
              <p:tags r:id="rId4"/>
            </p:custDataLst>
          </p:nvPr>
        </p:nvPicPr>
        <p:blipFill>
          <a:blip r:embed="rId3"/>
          <a:stretch>
            <a:fillRect/>
          </a:stretch>
        </p:blipFill>
        <p:spPr>
          <a:xfrm>
            <a:off x="0" y="4939030"/>
            <a:ext cx="12192000" cy="1918970"/>
          </a:xfrm>
          <a:prstGeom prst="rect">
            <a:avLst/>
          </a:prstGeom>
        </p:spPr>
      </p:pic>
      <p:cxnSp>
        <p:nvCxnSpPr>
          <p:cNvPr id="3145741" name="直接连接符 37"/>
          <p:cNvCxnSpPr/>
          <p:nvPr>
            <p:custDataLst>
              <p:tags r:id="rId5"/>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56" name="副标题"/>
          <p:cNvSpPr txBox="1">
            <a:spLocks noGrp="1"/>
          </p:cNvSpPr>
          <p:nvPr>
            <p:ph type="body" idx="3" hasCustomPrompt="1"/>
            <p:custDataLst>
              <p:tags r:id="rId6"/>
            </p:custDataLst>
          </p:nvPr>
        </p:nvSpPr>
        <p:spPr>
          <a:xfrm>
            <a:off x="1120140" y="1015365"/>
            <a:ext cx="10457180" cy="492125"/>
          </a:xfrm>
          <a:prstGeom prst="rect">
            <a:avLst/>
          </a:prstGeom>
          <a:noFill/>
          <a:ln>
            <a:noFill/>
            <a:prstDash val="sysDash"/>
          </a:ln>
        </p:spPr>
        <p:txBody>
          <a:bodyPr wrap="square" lIns="179705" rtlCol="0" anchor="t" anchorCtr="0">
            <a:normAutofit/>
          </a:bodyPr>
          <a:lstStyle>
            <a:lvl1pPr marL="0" marR="0" algn="l" defTabSz="914400" rtl="0" eaLnBrk="1" fontAlgn="auto" latinLnBrk="0" hangingPunct="1">
              <a:lnSpc>
                <a:spcPct val="100000"/>
              </a:lnSpc>
              <a:buClrTx/>
              <a:buSzTx/>
              <a:buFontTx/>
              <a:buNone/>
              <a:defRPr kumimoji="0" lang="zh-CN" altLang="en-US" sz="1800" b="0" i="0" u="none" strike="noStrike" kern="1200" cap="none" spc="300" normalizeH="0" baseline="0" noProof="1">
                <a:solidFill>
                  <a:schemeClr val="tx1">
                    <a:lumMod val="75000"/>
                    <a:lumOff val="25000"/>
                  </a:schemeClr>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758" name="标题"/>
          <p:cNvSpPr txBox="1">
            <a:spLocks noGrp="1"/>
          </p:cNvSpPr>
          <p:nvPr>
            <p:ph type="title" idx="2"/>
            <p:custDataLst>
              <p:tags r:id="rId7"/>
            </p:custDataLst>
          </p:nvPr>
        </p:nvSpPr>
        <p:spPr>
          <a:xfrm>
            <a:off x="1120140" y="379095"/>
            <a:ext cx="10457180" cy="627380"/>
          </a:xfrm>
          <a:prstGeom prst="rect">
            <a:avLst/>
          </a:prstGeom>
          <a:noFill/>
        </p:spPr>
        <p:txBody>
          <a:bodyPr vert="horz" wrap="square" tIns="0" bIns="0" rtlCol="0" anchor="t" anchorCtr="0">
            <a:normAutofit/>
          </a:bodyPr>
          <a:lstStyle>
            <a:lvl1pPr marL="0" marR="0" lvl="0" algn="l" defTabSz="914400" rtl="0" eaLnBrk="1" fontAlgn="auto" latinLnBrk="0" hangingPunct="1">
              <a:lnSpc>
                <a:spcPct val="100000"/>
              </a:lnSpc>
              <a:buClrTx/>
              <a:buSzTx/>
              <a:buFontTx/>
              <a:buNone/>
              <a:defRPr kumimoji="0" lang="zh-CN" altLang="en-US" sz="3600" b="0" i="0" u="none" strike="noStrike" kern="1200" cap="none" spc="0" normalizeH="0" baseline="0" noProof="1">
                <a:gradFill>
                  <a:gsLst>
                    <a:gs pos="0">
                      <a:schemeClr val="accent1"/>
                    </a:gs>
                    <a:gs pos="100000">
                      <a:schemeClr val="accent3"/>
                    </a:gs>
                  </a:gsLst>
                  <a:lin ang="0" scaled="0"/>
                </a:gradFill>
                <a:latin typeface="+mj-ea"/>
                <a:ea typeface="+mj-ea"/>
                <a:cs typeface="MiSans Normal" panose="00000500000000000000" charset="-122"/>
                <a:sym typeface="+mn-ea"/>
              </a:defRPr>
            </a:lvl1pPr>
          </a:lstStyle>
          <a:p>
            <a:pPr lvl="0" algn="l">
              <a:buClrTx/>
              <a:buSzTx/>
              <a:buFontTx/>
            </a:pPr>
            <a:r>
              <a:rPr>
                <a:sym typeface="+mn-ea"/>
              </a:rPr>
              <a:t>单击此处编辑母版标题样式</a:t>
            </a:r>
            <a:endParaRPr>
              <a:sym typeface="+mn-ea"/>
            </a:endParaRPr>
          </a:p>
        </p:txBody>
      </p:sp>
      <p:pic>
        <p:nvPicPr>
          <p:cNvPr id="2097205" name="图片 10" descr="图片1"/>
          <p:cNvPicPr>
            <a:picLocks noChangeAspect="1"/>
          </p:cNvPicPr>
          <p:nvPr>
            <p:custDataLst>
              <p:tags r:id="rId9"/>
            </p:custDataLst>
          </p:nvPr>
        </p:nvPicPr>
        <p:blipFill>
          <a:blip r:embed="rId8"/>
          <a:stretch>
            <a:fillRect/>
          </a:stretch>
        </p:blipFill>
        <p:spPr>
          <a:xfrm>
            <a:off x="777240" y="488315"/>
            <a:ext cx="328295" cy="335280"/>
          </a:xfrm>
          <a:prstGeom prst="rect">
            <a:avLst/>
          </a:prstGeom>
        </p:spPr>
      </p:pic>
      <p:sp>
        <p:nvSpPr>
          <p:cNvPr id="1048760" name="日期占位符 2"/>
          <p:cNvSpPr>
            <a:spLocks noGrp="1"/>
          </p:cNvSpPr>
          <p:nvPr>
            <p:ph type="dt" sz="half" idx="10"/>
            <p:custDataLst>
              <p:tags r:id="rId10"/>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62" name="页脚占位符 3"/>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64" name="灯片编号占位符 4"/>
          <p:cNvSpPr>
            <a:spLocks noGrp="1"/>
          </p:cNvSpPr>
          <p:nvPr>
            <p:ph type="sldNum" sz="quarter" idx="12"/>
            <p:custDataLst>
              <p:tags r:id="rId12"/>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207" name="图片 9" descr="ͼƬ1-5"/>
          <p:cNvPicPr>
            <a:picLocks noChangeAspect="1"/>
          </p:cNvPicPr>
          <p:nvPr>
            <p:custDataLst>
              <p:tags r:id="rId2"/>
            </p:custDataLst>
          </p:nvPr>
        </p:nvPicPr>
        <p:blipFill>
          <a:blip r:embed="rId1"/>
          <a:stretch>
            <a:fillRect/>
          </a:stretch>
        </p:blipFill>
        <p:spPr>
          <a:xfrm>
            <a:off x="0" y="0"/>
            <a:ext cx="12186920" cy="6858000"/>
          </a:xfrm>
          <a:prstGeom prst="rect">
            <a:avLst/>
          </a:prstGeom>
        </p:spPr>
      </p:pic>
      <p:sp>
        <p:nvSpPr>
          <p:cNvPr id="1048766" name="标题"/>
          <p:cNvSpPr txBox="1">
            <a:spLocks noGrp="1"/>
          </p:cNvSpPr>
          <p:nvPr>
            <p:ph type="title" idx="3" hasCustomPrompt="1"/>
            <p:custDataLst>
              <p:tags r:id="rId3"/>
            </p:custDataLst>
          </p:nvPr>
        </p:nvSpPr>
        <p:spPr>
          <a:xfrm>
            <a:off x="8572499" y="971550"/>
            <a:ext cx="1435101" cy="4846955"/>
          </a:xfrm>
          <a:prstGeom prst="rect">
            <a:avLst/>
          </a:prstGeom>
          <a:noFill/>
        </p:spPr>
        <p:txBody>
          <a:bodyPr vert="eaVert" wrap="square" lIns="0" tIns="45720" rIns="0" bIns="0" rtlCol="0" anchor="t">
            <a:normAutofit/>
          </a:bodyPr>
          <a:lstStyle>
            <a:lvl1pPr marL="0" marR="0" lvl="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0">
                      <a:schemeClr val="accent1"/>
                    </a:gs>
                    <a:gs pos="100000">
                      <a:schemeClr val="accent3"/>
                    </a:gs>
                  </a:gsLst>
                  <a:lin ang="0" scaled="1"/>
                </a:gradFill>
                <a:latin typeface="+mj-ea"/>
                <a:ea typeface="+mj-ea"/>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68" name="署名"/>
          <p:cNvSpPr txBox="1">
            <a:spLocks noGrp="1"/>
          </p:cNvSpPr>
          <p:nvPr>
            <p:ph type="body" idx="2" hasCustomPrompt="1"/>
            <p:custDataLst>
              <p:tags r:id="rId4"/>
            </p:custDataLst>
          </p:nvPr>
        </p:nvSpPr>
        <p:spPr>
          <a:xfrm>
            <a:off x="10162931" y="3966057"/>
            <a:ext cx="774700" cy="1696994"/>
          </a:xfrm>
          <a:prstGeom prst="rect">
            <a:avLst/>
          </a:prstGeom>
          <a:noFill/>
        </p:spPr>
        <p:txBody>
          <a:bodyPr vert="eaVert" wrap="square" lIns="0" tIns="0" rIns="0" bIns="0" rtlCol="0" anchor="b">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bg1">
                    <a:lumMod val="75000"/>
                  </a:schemeClr>
                </a:solidFill>
                <a:latin typeface="+mj-ea"/>
                <a:ea typeface="+mj-ea"/>
                <a:cs typeface="MiSans Normal" panose="00000500000000000000" charset="-122"/>
              </a:defRPr>
            </a:lvl1pPr>
          </a:lstStyle>
          <a:p>
            <a:pPr lvl="0" algn="l">
              <a:lnSpc>
                <a:spcPct val="150000"/>
              </a:lnSpc>
            </a:pPr>
            <a:r>
              <a:rPr>
                <a:sym typeface="+mn-ea"/>
              </a:rPr>
              <a:t>单击编辑文本</a:t>
            </a:r>
            <a:endParaRPr>
              <a:sym typeface="+mn-ea"/>
            </a:endParaRPr>
          </a:p>
        </p:txBody>
      </p:sp>
      <p:pic>
        <p:nvPicPr>
          <p:cNvPr id="2097209" name="图片 6" descr="图片1"/>
          <p:cNvPicPr>
            <a:picLocks noChangeAspect="1"/>
          </p:cNvPicPr>
          <p:nvPr>
            <p:custDataLst>
              <p:tags r:id="rId6"/>
            </p:custDataLst>
          </p:nvPr>
        </p:nvPicPr>
        <p:blipFill>
          <a:blip r:embed="rId5"/>
          <a:stretch>
            <a:fillRect/>
          </a:stretch>
        </p:blipFill>
        <p:spPr>
          <a:xfrm>
            <a:off x="8321040" y="1077595"/>
            <a:ext cx="342900" cy="349885"/>
          </a:xfrm>
          <a:prstGeom prst="rect">
            <a:avLst/>
          </a:prstGeom>
        </p:spPr>
      </p:pic>
      <p:sp>
        <p:nvSpPr>
          <p:cNvPr id="1048770" name="日期占位符 3"/>
          <p:cNvSpPr>
            <a:spLocks noGrp="1"/>
          </p:cNvSpPr>
          <p:nvPr>
            <p:ph type="dt" sz="half" idx="10"/>
            <p:custDataLst>
              <p:tags r:id="rId7"/>
            </p:custDataLst>
          </p:nvPr>
        </p:nvSpPr>
        <p:spPr>
          <a:xfrm>
            <a:off x="838200" y="6356350"/>
            <a:ext cx="2743200" cy="365125"/>
          </a:xfrm>
        </p:spPr>
        <p:txBody>
          <a:bodyPr/>
          <a:lstStyle/>
          <a:p>
            <a:fld id="{55A9EEB6-0A46-46E6-ADE6-B831179C2539}" type="datetimeFigureOut">
              <a:rPr lang="zh-CN" altLang="en-US" smtClean="0"/>
              <a:t/>
            </a:fld>
            <a:endParaRPr lang="zh-CN" altLang="en-US"/>
          </a:p>
        </p:txBody>
      </p:sp>
      <p:sp>
        <p:nvSpPr>
          <p:cNvPr id="1048772"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74" name="灯片编号占位符 5"/>
          <p:cNvSpPr>
            <a:spLocks noGrp="1"/>
          </p:cNvSpPr>
          <p:nvPr>
            <p:ph type="sldNum" sz="quarter" idx="12"/>
            <p:custDataLst>
              <p:tags r:id="rId9"/>
            </p:custDataLst>
          </p:nvPr>
        </p:nvSpPr>
        <p:spPr>
          <a:xfrm>
            <a:off x="8610600" y="6356350"/>
            <a:ext cx="2743200" cy="365125"/>
          </a:xfrm>
        </p:spPr>
        <p:txBody>
          <a:bodyPr/>
          <a:lstStyle/>
          <a:p>
            <a:fld id="{78190B35-BC72-4945-B51B-EDD58CA7A6EF}"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88.xml" /><Relationship Id="rId14" Type="http://schemas.openxmlformats.org/officeDocument/2006/relationships/image" Target="../media/image4.png"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image" Target="../media/image2.png"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tags" Target="../tags/tag97.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9"/>
          <p:cNvPicPr>
            <a:picLocks noChangeAspect="1"/>
          </p:cNvPicPr>
          <p:nvPr>
            <p:custDataLst>
              <p:tags r:id="rId13"/>
            </p:custDataLst>
          </p:nvPr>
        </p:nvPicPr>
        <p:blipFill>
          <a:blip r:embed="rId12"/>
          <a:stretch>
            <a:fillRect/>
          </a:stretch>
        </p:blipFill>
        <p:spPr>
          <a:xfrm>
            <a:off x="0" y="0"/>
            <a:ext cx="12192000" cy="6858000"/>
          </a:xfrm>
          <a:prstGeom prst="rect">
            <a:avLst/>
          </a:prstGeom>
        </p:spPr>
      </p:pic>
      <p:pic>
        <p:nvPicPr>
          <p:cNvPr id="2097155" name="图片 10" descr="ͼƬ3"/>
          <p:cNvPicPr>
            <a:picLocks noChangeAspect="1"/>
          </p:cNvPicPr>
          <p:nvPr>
            <p:custDataLst>
              <p:tags r:id="rId15"/>
            </p:custDataLst>
          </p:nvPr>
        </p:nvPicPr>
        <p:blipFill>
          <a:blip r:embed="rId14"/>
          <a:stretch>
            <a:fillRect/>
          </a:stretch>
        </p:blipFill>
        <p:spPr>
          <a:xfrm>
            <a:off x="0" y="4939030"/>
            <a:ext cx="12192000" cy="1918970"/>
          </a:xfrm>
          <a:prstGeom prst="rect">
            <a:avLst/>
          </a:prstGeom>
        </p:spPr>
      </p:pic>
      <p:cxnSp>
        <p:nvCxnSpPr>
          <p:cNvPr id="3145729" name="直接连接符 7"/>
          <p:cNvCxnSpPr/>
          <p:nvPr>
            <p:custDataLst>
              <p:tags r:id="rId16"/>
            </p:custDataLst>
          </p:nvPr>
        </p:nvCxnSpPr>
        <p:spPr>
          <a:xfrm rot="16200000" flipH="1">
            <a:off x="3932419" y="-2325645"/>
            <a:ext cx="0" cy="6561438"/>
          </a:xfrm>
          <a:prstGeom prst="line">
            <a:avLst/>
          </a:prstGeom>
          <a:ln w="19050">
            <a:gradFill>
              <a:gsLst>
                <a:gs pos="0">
                  <a:schemeClr val="accent1">
                    <a:alpha val="25000"/>
                  </a:schemeClr>
                </a:gs>
                <a:gs pos="8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57" name="图片 11" descr="图片1"/>
          <p:cNvPicPr>
            <a:picLocks noChangeAspect="1"/>
          </p:cNvPicPr>
          <p:nvPr>
            <p:custDataLst>
              <p:tags r:id="rId18"/>
            </p:custDataLst>
          </p:nvPr>
        </p:nvPicPr>
        <p:blipFill>
          <a:blip r:embed="rId17"/>
          <a:stretch>
            <a:fillRect/>
          </a:stretch>
        </p:blipFill>
        <p:spPr>
          <a:xfrm>
            <a:off x="777240" y="488315"/>
            <a:ext cx="328295" cy="335280"/>
          </a:xfrm>
          <a:prstGeom prst="rect">
            <a:avLst/>
          </a:prstGeom>
        </p:spPr>
      </p:pic>
      <p:sp>
        <p:nvSpPr>
          <p:cNvPr id="1048654" name="日期占位符 12"/>
          <p:cNvSpPr>
            <a:spLocks noGrp="1"/>
          </p:cNvSpPr>
          <p:nvPr>
            <p:ph type="dt" sz="half" idx="10"/>
            <p:custDataLst>
              <p:tags r:id="rId19"/>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A9EEB6-0A46-46E6-ADE6-B831179C2539}" type="datetimeFigureOut">
              <a:rPr lang="zh-CN" altLang="en-US" smtClean="0"/>
              <a:t/>
            </a:fld>
            <a:endParaRPr lang="zh-CN" altLang="en-US"/>
          </a:p>
        </p:txBody>
      </p:sp>
      <p:sp>
        <p:nvSpPr>
          <p:cNvPr id="1048656" name="页脚占位符 13"/>
          <p:cNvSpPr>
            <a:spLocks noGrp="1"/>
          </p:cNvSpPr>
          <p:nvPr>
            <p:ph type="ftr" sz="quarter" idx="11"/>
            <p:custDataLst>
              <p:tags r:id="rId20"/>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4"/>
          <p:cNvSpPr>
            <a:spLocks noGrp="1"/>
          </p:cNvSpPr>
          <p:nvPr>
            <p:ph type="sldNum" sz="quarter" idx="12"/>
            <p:custDataLst>
              <p:tags r:id="rId21"/>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8190B35-BC72-4945-B51B-EDD58CA7A6EF}" type="slidenum">
              <a:rPr lang="zh-CN" altLang="en-US" smtClean="0"/>
              <a:t/>
            </a:fld>
            <a:endParaRPr lang="zh-CN" altLang="en-US"/>
          </a:p>
        </p:txBody>
      </p:sp>
      <p:sp>
        <p:nvSpPr>
          <p:cNvPr id="1048660" name="标题占位符 2"/>
          <p:cNvSpPr>
            <a:spLocks noGrp="1"/>
          </p:cNvSpPr>
          <p:nvPr>
            <p:ph type="title"/>
            <p:custDataLst>
              <p:tags r:id="rId22"/>
            </p:custDataLst>
          </p:nvPr>
        </p:nvSpPr>
        <p:spPr>
          <a:xfrm>
            <a:off x="1036614" y="365125"/>
            <a:ext cx="10317186" cy="589943"/>
          </a:xfrm>
          <a:prstGeom prst="rect">
            <a:avLst/>
          </a:prstGeom>
          <a:noFill/>
        </p:spPr>
        <p:txBody>
          <a:bodyPr vert="horz" wrap="square" lIns="91440" tIns="0" rIns="91440" bIns="0" rtlCol="0" anchor="t"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2" name="文本占位符 3"/>
          <p:cNvSpPr>
            <a:spLocks noGrp="1"/>
          </p:cNvSpPr>
          <p:nvPr>
            <p:ph type="body" idx="1"/>
            <p:custDataLst>
              <p:tags r:id="rId23"/>
            </p:custDataLst>
          </p:nvPr>
        </p:nvSpPr>
        <p:spPr>
          <a:xfrm>
            <a:off x="838200" y="1078258"/>
            <a:ext cx="10515600" cy="5098705"/>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3"/>
              </a:buClr>
              <a:buSzTx/>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3"/>
              </a:buClr>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3"/>
              </a:buClr>
              <a:buChar char="●"/>
            </a:pPr>
            <a:r>
              <a:rPr lang="zh-CN" altLang="en-US"/>
              <a:t>三级</a:t>
            </a:r>
            <a:endParaRPr lang="zh-CN" altLang="en-US"/>
          </a:p>
          <a:p>
            <a:pPr marR="0" lvl="3" fontAlgn="auto">
              <a:lnSpc>
                <a:spcPct val="120000"/>
              </a:lnSpc>
              <a:spcBef>
                <a:spcPts val="1200"/>
              </a:spcBef>
              <a:spcAft>
                <a:spcPct val="0"/>
              </a:spcAft>
              <a:buClr>
                <a:schemeClr val="accent3"/>
              </a:buClr>
              <a:buFont typeface="Wingdings" panose="05000000000000000000" charset="0"/>
              <a:buChar char=""/>
            </a:pPr>
            <a:r>
              <a:rPr lang="zh-CN" altLang="en-US"/>
              <a:t>四级</a:t>
            </a:r>
            <a:endParaRPr lang="zh-CN" altLang="en-US"/>
          </a:p>
          <a:p>
            <a:pPr marR="0" lvl="4" fontAlgn="auto">
              <a:lnSpc>
                <a:spcPct val="120000"/>
              </a:lnSpc>
              <a:spcBef>
                <a:spcPts val="1200"/>
              </a:spcBef>
              <a:spcAft>
                <a:spcPct val="0"/>
              </a:spcAft>
              <a:buClr>
                <a:schemeClr val="accent3"/>
              </a:buClr>
            </a:pPr>
            <a:r>
              <a:rPr lang="zh-CN" altLang="en-US"/>
              <a:t>五级</a:t>
            </a:r>
            <a:endParaRPr lang="zh-CN" altLang="en-US"/>
          </a:p>
        </p:txBody>
      </p:sp>
      <p:sp>
        <p:nvSpPr>
          <p:cNvPr id="1048664"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1299" r:id="rId2"/>
    <p:sldLayoutId id="2147491300" r:id="rId3"/>
    <p:sldLayoutId id="2147491301" r:id="rId4"/>
    <p:sldLayoutId id="2147491302" r:id="rId5"/>
    <p:sldLayoutId id="2147491303" r:id="rId6"/>
    <p:sldLayoutId id="2147491304" r:id="rId7"/>
    <p:sldLayoutId id="2147491305" r:id="rId8"/>
    <p:sldLayoutId id="2147491306" r:id="rId9"/>
    <p:sldLayoutId id="2147491307" r:id="rId10"/>
    <p:sldLayoutId id="2147491308"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0" normalizeH="0" baseline="0" smtClean="0">
          <a:gradFill>
            <a:gsLst>
              <a:gs pos="0">
                <a:schemeClr val="accent1"/>
              </a:gs>
              <a:gs pos="100000">
                <a:schemeClr val="accent3"/>
              </a:gs>
            </a:gsLst>
            <a:lin ang="0" scaled="0"/>
          </a:gra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50000"/>
              <a:lumOff val="50000"/>
            </a:schemeClr>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18" Type="http://schemas.openxmlformats.org/officeDocument/2006/relationships/tags" Target="../tags/tag116.xml" /><Relationship Id="rId19" Type="http://schemas.openxmlformats.org/officeDocument/2006/relationships/tags" Target="../tags/tag117.xml" /><Relationship Id="rId2" Type="http://schemas.openxmlformats.org/officeDocument/2006/relationships/notesSlide" Target="../notesSlides/notesSlide2.xml" /><Relationship Id="rId20" Type="http://schemas.openxmlformats.org/officeDocument/2006/relationships/tags" Target="../tags/tag118.xml" /><Relationship Id="rId21" Type="http://schemas.openxmlformats.org/officeDocument/2006/relationships/tags" Target="../tags/tag119.xml" /><Relationship Id="rId22" Type="http://schemas.openxmlformats.org/officeDocument/2006/relationships/tags" Target="../tags/tag120.xml" /><Relationship Id="rId23" Type="http://schemas.openxmlformats.org/officeDocument/2006/relationships/tags" Target="../tags/tag121.xml" /><Relationship Id="rId24" Type="http://schemas.openxmlformats.org/officeDocument/2006/relationships/tags" Target="../tags/tag122.xml" /><Relationship Id="rId25" Type="http://schemas.openxmlformats.org/officeDocument/2006/relationships/tags" Target="../tags/tag123.xml" /><Relationship Id="rId26" Type="http://schemas.openxmlformats.org/officeDocument/2006/relationships/tags" Target="../tags/tag124.xml" /><Relationship Id="rId27" Type="http://schemas.openxmlformats.org/officeDocument/2006/relationships/tags" Target="../tags/tag125.xml" /><Relationship Id="rId28" Type="http://schemas.openxmlformats.org/officeDocument/2006/relationships/tags" Target="../tags/tag126.xml" /><Relationship Id="rId29" Type="http://schemas.openxmlformats.org/officeDocument/2006/relationships/tags" Target="../tags/tag127.xml" /><Relationship Id="rId3" Type="http://schemas.openxmlformats.org/officeDocument/2006/relationships/tags" Target="../tags/tag102.xml" /><Relationship Id="rId4" Type="http://schemas.openxmlformats.org/officeDocument/2006/relationships/image" Target="../media/image6.png"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18" Type="http://schemas.openxmlformats.org/officeDocument/2006/relationships/tags" Target="../tags/tag150.xml" /><Relationship Id="rId19" Type="http://schemas.openxmlformats.org/officeDocument/2006/relationships/tags" Target="../tags/tag151.xml" /><Relationship Id="rId2" Type="http://schemas.openxmlformats.org/officeDocument/2006/relationships/tags" Target="../tags/tag134.xml" /><Relationship Id="rId20" Type="http://schemas.openxmlformats.org/officeDocument/2006/relationships/tags" Target="../tags/tag152.xml" /><Relationship Id="rId21" Type="http://schemas.openxmlformats.org/officeDocument/2006/relationships/tags" Target="../tags/tag153.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14" Type="http://schemas.openxmlformats.org/officeDocument/2006/relationships/tags" Target="../tags/tag205.xml" /><Relationship Id="rId15" Type="http://schemas.openxmlformats.org/officeDocument/2006/relationships/tags" Target="../tags/tag206.xml" /><Relationship Id="rId16" Type="http://schemas.openxmlformats.org/officeDocument/2006/relationships/tags" Target="../tags/tag207.xml" /><Relationship Id="rId17" Type="http://schemas.openxmlformats.org/officeDocument/2006/relationships/tags" Target="../tags/tag208.xml" /><Relationship Id="rId18" Type="http://schemas.openxmlformats.org/officeDocument/2006/relationships/tags" Target="../tags/tag209.xml" /><Relationship Id="rId19" Type="http://schemas.openxmlformats.org/officeDocument/2006/relationships/tags" Target="../tags/tag210.xml" /><Relationship Id="rId2" Type="http://schemas.openxmlformats.org/officeDocument/2006/relationships/tags" Target="../tags/tag193.xml" /><Relationship Id="rId20" Type="http://schemas.openxmlformats.org/officeDocument/2006/relationships/tags" Target="../tags/tag211.xml" /><Relationship Id="rId21" Type="http://schemas.openxmlformats.org/officeDocument/2006/relationships/tags" Target="../tags/tag212.xml" /><Relationship Id="rId22" Type="http://schemas.openxmlformats.org/officeDocument/2006/relationships/tags" Target="../tags/tag213.xml" /><Relationship Id="rId23" Type="http://schemas.openxmlformats.org/officeDocument/2006/relationships/tags" Target="../tags/tag214.xml" /><Relationship Id="rId24" Type="http://schemas.openxmlformats.org/officeDocument/2006/relationships/tags" Target="../tags/tag215.xml" /><Relationship Id="rId25" Type="http://schemas.openxmlformats.org/officeDocument/2006/relationships/tags" Target="../tags/tag216.xml" /><Relationship Id="rId26" Type="http://schemas.openxmlformats.org/officeDocument/2006/relationships/tags" Target="../tags/tag217.xml" /><Relationship Id="rId27" Type="http://schemas.openxmlformats.org/officeDocument/2006/relationships/tags" Target="../tags/tag218.xml" /><Relationship Id="rId28" Type="http://schemas.openxmlformats.org/officeDocument/2006/relationships/tags" Target="../tags/tag219.xml" /><Relationship Id="rId29" Type="http://schemas.openxmlformats.org/officeDocument/2006/relationships/tags" Target="../tags/tag220.xml" /><Relationship Id="rId3" Type="http://schemas.openxmlformats.org/officeDocument/2006/relationships/tags" Target="../tags/tag194.xml" /><Relationship Id="rId30" Type="http://schemas.openxmlformats.org/officeDocument/2006/relationships/tags" Target="../tags/tag221.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tags" Target="../tags/tag237.xml" /><Relationship Id="rId14" Type="http://schemas.openxmlformats.org/officeDocument/2006/relationships/tags" Target="../tags/tag238.xml" /><Relationship Id="rId15" Type="http://schemas.openxmlformats.org/officeDocument/2006/relationships/tags" Target="../tags/tag239.xml" /><Relationship Id="rId16" Type="http://schemas.openxmlformats.org/officeDocument/2006/relationships/tags" Target="../tags/tag240.xml" /><Relationship Id="rId17" Type="http://schemas.openxmlformats.org/officeDocument/2006/relationships/tags" Target="../tags/tag241.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5400510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normAutofit/>
          </a:bodyPr>
          <a:lstStyle/>
          <a:p>
            <a:endParaRPr lang="zh-CN" altLang="en-US"/>
          </a:p>
        </p:txBody>
      </p:sp>
      <p:sp>
        <p:nvSpPr>
          <p:cNvPr id="1048650" name="标题 5"/>
          <p:cNvSpPr>
            <a:spLocks noGrp="1"/>
          </p:cNvSpPr>
          <p:nvPr>
            <p:ph type="title" idx="2"/>
            <p:custDataLst>
              <p:tags r:id="rId4"/>
            </p:custDataLst>
          </p:nvPr>
        </p:nvSpPr>
        <p:spPr/>
        <p:txBody>
          <a:bodyPr>
            <a:normAutofit fontScale="90000"/>
          </a:bodyPr>
          <a:lstStyle/>
          <a:p>
            <a:r>
              <a:rPr lang="zh-CN" altLang="en-US"/>
              <a:t>江西南昌人民公园景区</a:t>
            </a:r>
            <a:endParaRPr lang="zh-CN" altLang="en-US"/>
          </a:p>
        </p:txBody>
      </p:sp>
      <p:sp>
        <p:nvSpPr>
          <p:cNvPr id="1048652" name="文本占位符 7"/>
          <p:cNvSpPr>
            <a:spLocks noGrp="1"/>
          </p:cNvSpPr>
          <p:nvPr>
            <p:ph type="body" idx="1"/>
            <p:custDataLst>
              <p:tags r:id="rId5"/>
            </p:custDataLst>
          </p:nvPr>
        </p:nvSpPr>
        <p:spPr/>
        <p:txBody>
          <a:bodyPr>
            <a:normAutofit/>
          </a:bodyPr>
          <a:lstStyle/>
          <a:p>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88" name="标题 1"/>
          <p:cNvSpPr>
            <a:spLocks noGrp="1"/>
          </p:cNvSpPr>
          <p:nvPr>
            <p:ph type="title" idx="1"/>
            <p:custDataLst>
              <p:tags r:id="rId3"/>
            </p:custDataLst>
          </p:nvPr>
        </p:nvSpPr>
        <p:spPr/>
        <p:txBody>
          <a:bodyPr>
            <a:normAutofit/>
          </a:bodyPr>
          <a:lstStyle/>
          <a:p>
            <a:r>
              <a:rPr lang="zh-CN" altLang="en-US"/>
              <a:t>目录</a:t>
            </a:r>
            <a:endParaRPr lang="zh-CN" altLang="en-US"/>
          </a:p>
        </p:txBody>
      </p:sp>
      <p:pic>
        <p:nvPicPr>
          <p:cNvPr id="2097215" name="图片 20" descr="0"/>
          <p:cNvPicPr>
            <a:picLocks noChangeAspect="1"/>
          </p:cNvPicPr>
          <p:nvPr>
            <p:custDataLst>
              <p:tags r:id="rId5"/>
            </p:custDataLst>
          </p:nvPr>
        </p:nvPicPr>
        <p:blipFill>
          <a:blip r:embed="rId4"/>
          <a:stretch>
            <a:fillRect/>
          </a:stretch>
        </p:blipFill>
        <p:spPr>
          <a:xfrm>
            <a:off x="907666" y="2009775"/>
            <a:ext cx="416458" cy="433070"/>
          </a:xfrm>
          <a:prstGeom prst="rect">
            <a:avLst/>
          </a:prstGeom>
        </p:spPr>
      </p:pic>
      <p:sp>
        <p:nvSpPr>
          <p:cNvPr id="1048790" name="标题"/>
          <p:cNvSpPr txBox="1"/>
          <p:nvPr>
            <p:custDataLst>
              <p:tags r:id="rId6"/>
            </p:custDataLst>
          </p:nvPr>
        </p:nvSpPr>
        <p:spPr>
          <a:xfrm>
            <a:off x="14548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rPr>
              <a:t>添加目录文本</a:t>
            </a:r>
            <a:endPar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3" name="直接连接符 12"/>
          <p:cNvCxnSpPr/>
          <p:nvPr>
            <p:custDataLst>
              <p:tags r:id="rId7"/>
            </p:custDataLst>
          </p:nvPr>
        </p:nvCxnSpPr>
        <p:spPr>
          <a:xfrm flipH="1">
            <a:off x="14317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92" name="序号"/>
          <p:cNvSpPr txBox="1"/>
          <p:nvPr>
            <p:custDataLst>
              <p:tags r:id="rId8"/>
            </p:custDataLst>
          </p:nvPr>
        </p:nvSpPr>
        <p:spPr>
          <a:xfrm>
            <a:off x="8972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壹</a:t>
            </a:r>
            <a:endParaRPr lang="zh-CN" altLang="en-US" sz="2800" b="0">
              <a:solidFill>
                <a:schemeClr val="lt1"/>
              </a:solidFill>
              <a:effectLst/>
              <a:latin typeface="+mj-ea"/>
              <a:ea typeface="+mj-ea"/>
              <a:cs typeface="MiSans Normal" panose="00000500000000000000" charset="-122"/>
              <a:sym typeface="+mn-ea"/>
            </a:endParaRPr>
          </a:p>
        </p:txBody>
      </p:sp>
      <p:pic>
        <p:nvPicPr>
          <p:cNvPr id="2097217" name="图片 23" descr="0"/>
          <p:cNvPicPr>
            <a:picLocks noChangeAspect="1"/>
          </p:cNvPicPr>
          <p:nvPr>
            <p:custDataLst>
              <p:tags r:id="rId9"/>
            </p:custDataLst>
          </p:nvPr>
        </p:nvPicPr>
        <p:blipFill>
          <a:blip r:embed="rId4"/>
          <a:stretch>
            <a:fillRect/>
          </a:stretch>
        </p:blipFill>
        <p:spPr>
          <a:xfrm>
            <a:off x="2698366" y="2009775"/>
            <a:ext cx="416458" cy="433070"/>
          </a:xfrm>
          <a:prstGeom prst="rect">
            <a:avLst/>
          </a:prstGeom>
        </p:spPr>
      </p:pic>
      <p:sp>
        <p:nvSpPr>
          <p:cNvPr id="1048794" name="标题"/>
          <p:cNvSpPr txBox="1"/>
          <p:nvPr>
            <p:custDataLst>
              <p:tags r:id="rId10"/>
            </p:custDataLst>
          </p:nvPr>
        </p:nvSpPr>
        <p:spPr>
          <a:xfrm>
            <a:off x="3245545" y="1898650"/>
            <a:ext cx="1145189" cy="3206750"/>
          </a:xfrm>
          <a:prstGeom prst="rect">
            <a:avLst/>
          </a:prstGeom>
          <a:noFill/>
        </p:spPr>
        <p:txBody>
          <a:bodyPr vert="eaVert" wrap="square" lIns="0" tIns="45720" rIns="36195" bIns="0" rtlCol="0" anchor="b" anchorCtr="0">
            <a:normAutofit fontScale="8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rPr>
              <a:t>人民公园景区的地理位置和历史背景</a:t>
            </a:r>
            <a:endParaRPr lang="zh-CN" altLang="en-US" sz="36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5" name="直接连接符 26"/>
          <p:cNvCxnSpPr/>
          <p:nvPr>
            <p:custDataLst>
              <p:tags r:id="rId11"/>
            </p:custDataLst>
          </p:nvPr>
        </p:nvCxnSpPr>
        <p:spPr>
          <a:xfrm flipH="1">
            <a:off x="32224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12"/>
            </p:custDataLst>
          </p:nvPr>
        </p:nvSpPr>
        <p:spPr>
          <a:xfrm>
            <a:off x="26879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贰</a:t>
            </a:r>
            <a:endParaRPr lang="zh-CN" altLang="en-US" sz="2800" b="0">
              <a:solidFill>
                <a:schemeClr val="lt1"/>
              </a:solidFill>
              <a:effectLst/>
              <a:latin typeface="+mj-ea"/>
              <a:ea typeface="+mj-ea"/>
              <a:cs typeface="MiSans Normal" panose="00000500000000000000" charset="-122"/>
              <a:sym typeface="+mn-ea"/>
            </a:endParaRPr>
          </a:p>
        </p:txBody>
      </p:sp>
      <p:pic>
        <p:nvPicPr>
          <p:cNvPr id="2097219" name="图片 3" descr="0"/>
          <p:cNvPicPr>
            <a:picLocks noChangeAspect="1"/>
          </p:cNvPicPr>
          <p:nvPr>
            <p:custDataLst>
              <p:tags r:id="rId13"/>
            </p:custDataLst>
          </p:nvPr>
        </p:nvPicPr>
        <p:blipFill>
          <a:blip r:embed="rId4"/>
          <a:stretch>
            <a:fillRect/>
          </a:stretch>
        </p:blipFill>
        <p:spPr>
          <a:xfrm>
            <a:off x="4489066" y="2009775"/>
            <a:ext cx="416458" cy="433070"/>
          </a:xfrm>
          <a:prstGeom prst="rect">
            <a:avLst/>
          </a:prstGeom>
        </p:spPr>
      </p:pic>
      <p:sp>
        <p:nvSpPr>
          <p:cNvPr id="1048798" name="标题"/>
          <p:cNvSpPr txBox="1"/>
          <p:nvPr>
            <p:custDataLst>
              <p:tags r:id="rId14"/>
            </p:custDataLst>
          </p:nvPr>
        </p:nvSpPr>
        <p:spPr>
          <a:xfrm>
            <a:off x="50362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rPr>
              <a:t>人民公园景区的自然景观</a:t>
            </a:r>
            <a:endPar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7" name="直接连接符 9"/>
          <p:cNvCxnSpPr/>
          <p:nvPr>
            <p:custDataLst>
              <p:tags r:id="rId15"/>
            </p:custDataLst>
          </p:nvPr>
        </p:nvCxnSpPr>
        <p:spPr>
          <a:xfrm flipH="1">
            <a:off x="50131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0" name="序号"/>
          <p:cNvSpPr txBox="1"/>
          <p:nvPr>
            <p:custDataLst>
              <p:tags r:id="rId16"/>
            </p:custDataLst>
          </p:nvPr>
        </p:nvSpPr>
        <p:spPr>
          <a:xfrm>
            <a:off x="44786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叁</a:t>
            </a:r>
            <a:endParaRPr lang="zh-CN" altLang="en-US" sz="2800" b="0">
              <a:solidFill>
                <a:schemeClr val="lt1"/>
              </a:solidFill>
              <a:effectLst/>
              <a:latin typeface="+mj-ea"/>
              <a:ea typeface="+mj-ea"/>
              <a:cs typeface="MiSans Normal" panose="00000500000000000000" charset="-122"/>
              <a:sym typeface="+mn-ea"/>
            </a:endParaRPr>
          </a:p>
        </p:txBody>
      </p:sp>
      <p:pic>
        <p:nvPicPr>
          <p:cNvPr id="2097221" name="图片 13" descr="0"/>
          <p:cNvPicPr>
            <a:picLocks noChangeAspect="1"/>
          </p:cNvPicPr>
          <p:nvPr>
            <p:custDataLst>
              <p:tags r:id="rId17"/>
            </p:custDataLst>
          </p:nvPr>
        </p:nvPicPr>
        <p:blipFill>
          <a:blip r:embed="rId4"/>
          <a:stretch>
            <a:fillRect/>
          </a:stretch>
        </p:blipFill>
        <p:spPr>
          <a:xfrm>
            <a:off x="6279766" y="2009775"/>
            <a:ext cx="416458" cy="433070"/>
          </a:xfrm>
          <a:prstGeom prst="rect">
            <a:avLst/>
          </a:prstGeom>
        </p:spPr>
      </p:pic>
      <p:sp>
        <p:nvSpPr>
          <p:cNvPr id="1048802" name="标题"/>
          <p:cNvSpPr txBox="1"/>
          <p:nvPr>
            <p:custDataLst>
              <p:tags r:id="rId18"/>
            </p:custDataLst>
          </p:nvPr>
        </p:nvSpPr>
        <p:spPr>
          <a:xfrm>
            <a:off x="68269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rPr>
              <a:t>人民公园景区的人文景观</a:t>
            </a:r>
            <a:endPar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49" name="直接连接符 16"/>
          <p:cNvCxnSpPr/>
          <p:nvPr>
            <p:custDataLst>
              <p:tags r:id="rId19"/>
            </p:custDataLst>
          </p:nvPr>
        </p:nvCxnSpPr>
        <p:spPr>
          <a:xfrm flipH="1">
            <a:off x="68038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4" name="序号"/>
          <p:cNvSpPr txBox="1"/>
          <p:nvPr>
            <p:custDataLst>
              <p:tags r:id="rId20"/>
            </p:custDataLst>
          </p:nvPr>
        </p:nvSpPr>
        <p:spPr>
          <a:xfrm>
            <a:off x="62693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肆</a:t>
            </a:r>
            <a:endParaRPr lang="zh-CN" altLang="en-US" sz="2800" b="0">
              <a:solidFill>
                <a:schemeClr val="lt1"/>
              </a:solidFill>
              <a:effectLst/>
              <a:latin typeface="+mj-ea"/>
              <a:ea typeface="+mj-ea"/>
              <a:cs typeface="MiSans Normal" panose="00000500000000000000" charset="-122"/>
              <a:sym typeface="+mn-ea"/>
            </a:endParaRPr>
          </a:p>
        </p:txBody>
      </p:sp>
      <p:pic>
        <p:nvPicPr>
          <p:cNvPr id="2097223" name="图片 28" descr="0"/>
          <p:cNvPicPr>
            <a:picLocks noChangeAspect="1"/>
          </p:cNvPicPr>
          <p:nvPr>
            <p:custDataLst>
              <p:tags r:id="rId21"/>
            </p:custDataLst>
          </p:nvPr>
        </p:nvPicPr>
        <p:blipFill>
          <a:blip r:embed="rId4"/>
          <a:stretch>
            <a:fillRect/>
          </a:stretch>
        </p:blipFill>
        <p:spPr>
          <a:xfrm>
            <a:off x="8070466" y="2009775"/>
            <a:ext cx="416458" cy="433070"/>
          </a:xfrm>
          <a:prstGeom prst="rect">
            <a:avLst/>
          </a:prstGeom>
        </p:spPr>
      </p:pic>
      <p:sp>
        <p:nvSpPr>
          <p:cNvPr id="1048806" name="标题"/>
          <p:cNvSpPr txBox="1"/>
          <p:nvPr>
            <p:custDataLst>
              <p:tags r:id="rId22"/>
            </p:custDataLst>
          </p:nvPr>
        </p:nvSpPr>
        <p:spPr>
          <a:xfrm>
            <a:off x="86176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rPr>
              <a:t>人民公园景区的旅游价值和意义</a:t>
            </a:r>
            <a:endPar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51" name="直接连接符 31"/>
          <p:cNvCxnSpPr/>
          <p:nvPr>
            <p:custDataLst>
              <p:tags r:id="rId23"/>
            </p:custDataLst>
          </p:nvPr>
        </p:nvCxnSpPr>
        <p:spPr>
          <a:xfrm flipH="1">
            <a:off x="85945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24"/>
            </p:custDataLst>
          </p:nvPr>
        </p:nvSpPr>
        <p:spPr>
          <a:xfrm>
            <a:off x="80600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伍</a:t>
            </a:r>
            <a:endParaRPr lang="zh-CN" altLang="en-US" sz="2800" b="0">
              <a:solidFill>
                <a:schemeClr val="lt1"/>
              </a:solidFill>
              <a:effectLst/>
              <a:latin typeface="+mj-ea"/>
              <a:ea typeface="+mj-ea"/>
              <a:cs typeface="MiSans Normal" panose="00000500000000000000" charset="-122"/>
              <a:sym typeface="+mn-ea"/>
            </a:endParaRPr>
          </a:p>
        </p:txBody>
      </p:sp>
      <p:pic>
        <p:nvPicPr>
          <p:cNvPr id="2097225" name="图片 34" descr="0"/>
          <p:cNvPicPr>
            <a:picLocks noChangeAspect="1"/>
          </p:cNvPicPr>
          <p:nvPr>
            <p:custDataLst>
              <p:tags r:id="rId25"/>
            </p:custDataLst>
          </p:nvPr>
        </p:nvPicPr>
        <p:blipFill>
          <a:blip r:embed="rId4"/>
          <a:stretch>
            <a:fillRect/>
          </a:stretch>
        </p:blipFill>
        <p:spPr>
          <a:xfrm>
            <a:off x="9861166" y="2009775"/>
            <a:ext cx="416458" cy="433070"/>
          </a:xfrm>
          <a:prstGeom prst="rect">
            <a:avLst/>
          </a:prstGeom>
        </p:spPr>
      </p:pic>
      <p:sp>
        <p:nvSpPr>
          <p:cNvPr id="1048810" name="标题"/>
          <p:cNvSpPr txBox="1"/>
          <p:nvPr>
            <p:custDataLst>
              <p:tags r:id="rId26"/>
            </p:custDataLst>
          </p:nvPr>
        </p:nvSpPr>
        <p:spPr>
          <a:xfrm>
            <a:off x="10408345" y="1898650"/>
            <a:ext cx="1145189" cy="3206750"/>
          </a:xfrm>
          <a:prstGeom prst="rect">
            <a:avLst/>
          </a:prstGeom>
          <a:noFill/>
        </p:spPr>
        <p:txBody>
          <a:bodyPr vert="eaVert" wrap="square" lIns="0" tIns="45720" rIns="36195"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rPr>
              <a:t>人民公园景区的未来发展和保护</a:t>
            </a:r>
            <a:endParaRPr lang="zh-CN" altLang="en-US" sz="2900">
              <a:gradFill flip="none" rotWithShape="1">
                <a:gsLst>
                  <a:gs pos="0">
                    <a:schemeClr val="accent1"/>
                  </a:gs>
                  <a:gs pos="100000">
                    <a:schemeClr val="accent3"/>
                  </a:gs>
                </a:gsLst>
                <a:lin ang="0" scaled="1"/>
              </a:gradFill>
              <a:latin typeface="+mj-ea"/>
              <a:ea typeface="+mj-ea"/>
              <a:cs typeface="MiSans Normal" panose="00000500000000000000" charset="-122"/>
              <a:sym typeface="+mn-ea"/>
            </a:endParaRPr>
          </a:p>
        </p:txBody>
      </p:sp>
      <p:cxnSp>
        <p:nvCxnSpPr>
          <p:cNvPr id="3145753" name="直接连接符 37"/>
          <p:cNvCxnSpPr/>
          <p:nvPr>
            <p:custDataLst>
              <p:tags r:id="rId27"/>
            </p:custDataLst>
          </p:nvPr>
        </p:nvCxnSpPr>
        <p:spPr>
          <a:xfrm flipH="1">
            <a:off x="10385209" y="1936750"/>
            <a:ext cx="0" cy="3365500"/>
          </a:xfrm>
          <a:prstGeom prst="line">
            <a:avLst/>
          </a:prstGeom>
          <a:ln w="19050">
            <a:gradFill>
              <a:gsLst>
                <a:gs pos="0">
                  <a:schemeClr val="accent1">
                    <a:alpha val="25000"/>
                  </a:schemeClr>
                </a:gs>
                <a:gs pos="100000">
                  <a:schemeClr val="accent1">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12" name="序号"/>
          <p:cNvSpPr txBox="1"/>
          <p:nvPr>
            <p:custDataLst>
              <p:tags r:id="rId28"/>
            </p:custDataLst>
          </p:nvPr>
        </p:nvSpPr>
        <p:spPr>
          <a:xfrm>
            <a:off x="9850755" y="1975485"/>
            <a:ext cx="446535" cy="540385"/>
          </a:xfrm>
          <a:prstGeom prst="rect">
            <a:avLst/>
          </a:prstGeom>
          <a:noFill/>
        </p:spPr>
        <p:txBody>
          <a:bodyPr vert="horz" wrap="square" lIns="91440" tIns="45720" rIns="91440" bIns="45720" rtlCol="0" anchor="t">
            <a:normAutofit fontScale="72143" lnSpcReduction="10000"/>
          </a:bodyPr>
          <a:lstStyle>
            <a:defPPr>
              <a:defRPr lang="zh-CN"/>
            </a:defPPr>
            <a:lvl1pPr marL="0" algn="ctr" defTabSz="914400" rtl="0" eaLnBrk="1" latinLnBrk="0" hangingPunct="1">
              <a:defRPr sz="4800" b="1" kern="1200">
                <a:gradFill flip="none" rotWithShape="1">
                  <a:gsLst>
                    <a:gs pos="0">
                      <a:srgbClr val="B2832A"/>
                    </a:gs>
                    <a:gs pos="100000">
                      <a:srgbClr val="D2B16D"/>
                    </a:gs>
                  </a:gsLst>
                  <a:lin ang="5400000" scaled="1"/>
                </a:gradFill>
                <a:effectLst>
                  <a:outerShdw blurRad="50800" dist="38100" dir="5400000" algn="t" rotWithShape="0">
                    <a:prstClr val="black">
                      <a:alpha val="40000"/>
                    </a:prstClr>
                  </a:outerShdw>
                </a:effectLst>
                <a:latin typeface="思源宋体 CN Heavy" panose="02020900000000000000" pitchFamily="18" charset="-122"/>
                <a:ea typeface="思源宋体 CN Heavy" panose="02020900000000000000" pitchFamily="18"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sz="2800" b="0">
                <a:solidFill>
                  <a:schemeClr val="lt1"/>
                </a:solidFill>
                <a:effectLst/>
                <a:latin typeface="+mj-ea"/>
                <a:ea typeface="+mj-ea"/>
                <a:cs typeface="MiSans Normal" panose="00000500000000000000" charset="-122"/>
                <a:sym typeface="+mn-ea"/>
              </a:rPr>
              <a:t>陆</a:t>
            </a:r>
            <a:endParaRPr lang="zh-CN" altLang="en-US" sz="2800" b="0">
              <a:solidFill>
                <a:schemeClr val="lt1"/>
              </a:solidFill>
              <a:effectLst/>
              <a:latin typeface="+mj-ea"/>
              <a:ea typeface="+mj-ea"/>
              <a:cs typeface="MiSans Normal" panose="00000500000000000000" charset="-122"/>
              <a:sym typeface="+mn-ea"/>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42" name="文本占位符 1"/>
          <p:cNvSpPr>
            <a:spLocks noGrp="1"/>
          </p:cNvSpPr>
          <p:nvPr>
            <p:ph type="body" idx="4"/>
            <p:custDataLst>
              <p:tags r:id="rId2"/>
            </p:custDataLst>
          </p:nvPr>
        </p:nvSpPr>
        <p:spPr/>
        <p:txBody>
          <a:bodyPr>
            <a:normAutofit fontScale="91413" lnSpcReduction="20000"/>
          </a:bodyPr>
          <a:lstStyle/>
          <a:p>
            <a:r>
              <a:rPr lang="zh-CN" altLang="en-US"/>
              <a:t>壹</a:t>
            </a:r>
            <a:endParaRPr lang="zh-CN" altLang="en-US"/>
          </a:p>
        </p:txBody>
      </p:sp>
      <p:sp>
        <p:nvSpPr>
          <p:cNvPr id="1048844" name="标题 3"/>
          <p:cNvSpPr>
            <a:spLocks noGrp="1"/>
          </p:cNvSpPr>
          <p:nvPr>
            <p:ph type="title" idx="3"/>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78" name="文本占位符 1"/>
          <p:cNvSpPr>
            <a:spLocks noGrp="1"/>
          </p:cNvSpPr>
          <p:nvPr>
            <p:ph type="body" idx="4"/>
            <p:custDataLst>
              <p:tags r:id="rId2"/>
            </p:custDataLst>
          </p:nvPr>
        </p:nvSpPr>
        <p:spPr/>
        <p:txBody>
          <a:bodyPr>
            <a:normAutofit fontScale="91413" lnSpcReduction="20000"/>
          </a:bodyPr>
          <a:lstStyle/>
          <a:p>
            <a:r>
              <a:rPr lang="zh-CN" altLang="en-US"/>
              <a:t>贰</a:t>
            </a:r>
            <a:endParaRPr lang="zh-CN" altLang="en-US"/>
          </a:p>
        </p:txBody>
      </p:sp>
      <p:sp>
        <p:nvSpPr>
          <p:cNvPr id="1048880" name="标题 3"/>
          <p:cNvSpPr>
            <a:spLocks noGrp="1"/>
          </p:cNvSpPr>
          <p:nvPr>
            <p:ph type="title" idx="3"/>
            <p:custDataLst>
              <p:tags r:id="rId3"/>
            </p:custDataLst>
          </p:nvPr>
        </p:nvSpPr>
        <p:spPr/>
        <p:txBody>
          <a:bodyPr>
            <a:normAutofit fontScale="90000"/>
          </a:bodyPr>
          <a:lstStyle/>
          <a:p>
            <a:r>
              <a:rPr lang="zh-CN" altLang="en-US"/>
              <a:t>人民公园景区的地理位置和历史背景</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14" name="标题 1"/>
          <p:cNvSpPr>
            <a:spLocks noGrp="1"/>
          </p:cNvSpPr>
          <p:nvPr>
            <p:ph type="title" idx="2"/>
          </p:nvPr>
        </p:nvSpPr>
        <p:spPr/>
        <p:txBody>
          <a:bodyPr/>
          <a:lstStyle/>
          <a:p>
            <a:r>
              <a:rPr lang="zh-CN" altLang="en-US"/>
              <a:t>地理位置</a:t>
            </a:r>
            <a:endParaRPr lang="zh-CN" altLang="en-US"/>
          </a:p>
        </p:txBody>
      </p:sp>
      <p:sp>
        <p:nvSpPr>
          <p:cNvPr id="104891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1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2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江西南昌市西湖区</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9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占地面积约100公顷</a:t>
            </a:r>
            <a:endParaRPr sz="2000" err="1">
              <a:solidFill>
                <a:schemeClr val="tx1">
                  <a:lumMod val="75000"/>
                  <a:lumOff val="25000"/>
                </a:schemeClr>
              </a:solidFill>
              <a:latin typeface="+mn-ea"/>
              <a:ea typeface="+mn-ea"/>
              <a:cs typeface="+mn-ea"/>
              <a:sym typeface="+mn-lt"/>
            </a:endParaRPr>
          </a:p>
        </p:txBody>
      </p:sp>
      <p:sp>
        <p:nvSpPr>
          <p:cNvPr id="104893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3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4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4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4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4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4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5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拥有丰富的自然和人文景观</a:t>
            </a:r>
            <a:endParaRPr sz="2000" err="1">
              <a:solidFill>
                <a:schemeClr val="tx1">
                  <a:lumMod val="75000"/>
                  <a:lumOff val="25000"/>
                </a:schemeClr>
              </a:solidFill>
              <a:latin typeface="+mn-ea"/>
              <a:ea typeface="+mn-ea"/>
              <a:cs typeface="+mn-ea"/>
              <a:sym typeface="+mn-lt"/>
            </a:endParaRPr>
          </a:p>
        </p:txBody>
      </p:sp>
      <p:sp>
        <p:nvSpPr>
          <p:cNvPr id="10489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毗邻赣江，交通便利</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8" name="标题 1"/>
          <p:cNvSpPr>
            <a:spLocks noGrp="1"/>
          </p:cNvSpPr>
          <p:nvPr>
            <p:ph type="title" idx="2"/>
          </p:nvPr>
        </p:nvSpPr>
        <p:spPr/>
        <p:txBody>
          <a:bodyPr/>
          <a:lstStyle/>
          <a:p>
            <a:r>
              <a:rPr lang="zh-CN" altLang="en-US"/>
              <a:t>历史沿革</a:t>
            </a:r>
            <a:endParaRPr lang="zh-CN" altLang="en-US"/>
          </a:p>
        </p:txBody>
      </p:sp>
      <p:sp>
        <p:nvSpPr>
          <p:cNvPr id="104899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江西南昌人民公园景区位于南昌市青山湖区，是南昌市最早的城市公园之一。</a:t>
            </a:r>
            <a:endParaRPr lang="zh-CN" altLang="en-US" sz="2000" spc="150">
              <a:solidFill>
                <a:schemeClr val="tx1">
                  <a:lumMod val="85000"/>
                  <a:lumOff val="15000"/>
                </a:schemeClr>
              </a:solidFill>
              <a:latin typeface="+mn-ea"/>
              <a:sym typeface="+mn-ea"/>
            </a:endParaRPr>
          </a:p>
        </p:txBody>
      </p:sp>
      <p:sp>
        <p:nvSpPr>
          <p:cNvPr id="104899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899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0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该景区历史悠久，可以追溯到清朝时期，当时是作为南昌府的官家园林存在。</a:t>
            </a:r>
            <a:endParaRPr lang="zh-CN" altLang="en-US" sz="2000" spc="150">
              <a:solidFill>
                <a:schemeClr val="tx1">
                  <a:lumMod val="85000"/>
                  <a:lumOff val="15000"/>
                </a:schemeClr>
              </a:solidFill>
              <a:latin typeface="+mn-ea"/>
              <a:sym typeface="+mn-ea"/>
            </a:endParaRPr>
          </a:p>
        </p:txBody>
      </p:sp>
      <p:sp>
        <p:nvSpPr>
          <p:cNvPr id="104900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0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0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民国时期，该景区经历了多次变革和改造，逐渐形成了集自然风光、人文景观和娱乐休闲为一体的综合性公园。</a:t>
            </a:r>
            <a:endParaRPr lang="zh-CN" altLang="en-US" sz="2000" spc="150">
              <a:solidFill>
                <a:schemeClr val="tx1">
                  <a:lumMod val="85000"/>
                  <a:lumOff val="15000"/>
                </a:schemeClr>
              </a:solidFill>
              <a:latin typeface="+mn-ea"/>
              <a:sym typeface="+mn-ea"/>
            </a:endParaRPr>
          </a:p>
        </p:txBody>
      </p:sp>
      <p:sp>
        <p:nvSpPr>
          <p:cNvPr id="104900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1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1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江西南昌人民公园景区见证了南昌市的历史变迁，是南昌市城市发展史上的重要文化遗产之一。</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6" name="标题 1"/>
          <p:cNvSpPr>
            <a:spLocks noGrp="1"/>
          </p:cNvSpPr>
          <p:nvPr>
            <p:ph type="title" idx="2"/>
          </p:nvPr>
        </p:nvSpPr>
        <p:spPr/>
        <p:txBody>
          <a:bodyPr/>
          <a:lstStyle/>
          <a:p>
            <a:r>
              <a:rPr lang="zh-CN" altLang="en-US"/>
              <a:t>文化背景</a:t>
            </a:r>
            <a:endParaRPr lang="zh-CN" altLang="en-US"/>
          </a:p>
        </p:txBody>
      </p:sp>
      <p:sp>
        <p:nvSpPr>
          <p:cNvPr id="104904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5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地理位置：位于江西南昌市中心，毗邻赣江，交通便利</a:t>
            </a:r>
            <a:endParaRPr lang="zh-CN" altLang="en-US" sz="2000" spc="150">
              <a:solidFill>
                <a:schemeClr val="tx1">
                  <a:lumMod val="75000"/>
                  <a:lumOff val="25000"/>
                </a:schemeClr>
              </a:solidFill>
              <a:latin typeface="+mn-ea"/>
              <a:sym typeface="+mn-ea"/>
            </a:endParaRPr>
          </a:p>
        </p:txBody>
      </p:sp>
      <p:sp>
        <p:nvSpPr>
          <p:cNvPr id="104905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05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5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历史沿革：始建于1957年，是南昌市最早的城市公园之一</a:t>
            </a:r>
            <a:endParaRPr lang="zh-CN" altLang="en-US" sz="2000" spc="150">
              <a:solidFill>
                <a:schemeClr val="tx1">
                  <a:lumMod val="75000"/>
                  <a:lumOff val="25000"/>
                </a:schemeClr>
              </a:solidFill>
              <a:latin typeface="+mn-ea"/>
              <a:sym typeface="+mn-ea"/>
            </a:endParaRPr>
          </a:p>
        </p:txBody>
      </p:sp>
      <p:sp>
        <p:nvSpPr>
          <p:cNvPr id="104905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06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6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文化特色：具有浓厚的历史文化底蕴，是南昌市的文化地标之一</a:t>
            </a:r>
            <a:endParaRPr lang="zh-CN" altLang="en-US" sz="2000" spc="150">
              <a:solidFill>
                <a:schemeClr val="tx1">
                  <a:lumMod val="75000"/>
                  <a:lumOff val="25000"/>
                </a:schemeClr>
              </a:solidFill>
              <a:latin typeface="+mn-ea"/>
              <a:sym typeface="+mn-ea"/>
            </a:endParaRPr>
          </a:p>
        </p:txBody>
      </p:sp>
      <p:sp>
        <p:nvSpPr>
          <p:cNvPr id="104906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06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06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传统活动：每年举办樱花节、菊花展等传统活动，吸引大量游客前来观赏</a:t>
            </a:r>
            <a:endParaRPr lang="zh-CN" altLang="en-US" sz="2000" spc="150">
              <a:solidFill>
                <a:schemeClr val="tx1">
                  <a:lumMod val="75000"/>
                  <a:lumOff val="25000"/>
                </a:schemeClr>
              </a:solidFill>
              <a:latin typeface="+mn-ea"/>
              <a:sym typeface="+mn-ea"/>
            </a:endParaRPr>
          </a:p>
        </p:txBody>
      </p:sp>
      <p:sp>
        <p:nvSpPr>
          <p:cNvPr id="104907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4" name="文本占位符 1"/>
          <p:cNvSpPr>
            <a:spLocks noGrp="1"/>
          </p:cNvSpPr>
          <p:nvPr>
            <p:ph type="body" idx="4"/>
            <p:custDataLst>
              <p:tags r:id="rId2"/>
            </p:custDataLst>
          </p:nvPr>
        </p:nvSpPr>
        <p:spPr/>
        <p:txBody>
          <a:bodyPr>
            <a:normAutofit fontScale="91413" lnSpcReduction="20000"/>
          </a:bodyPr>
          <a:lstStyle/>
          <a:p>
            <a:r>
              <a:rPr lang="zh-CN" altLang="en-US"/>
              <a:t>叁</a:t>
            </a:r>
            <a:endParaRPr lang="zh-CN" altLang="en-US"/>
          </a:p>
        </p:txBody>
      </p:sp>
      <p:sp>
        <p:nvSpPr>
          <p:cNvPr id="1049106" name="标题 3"/>
          <p:cNvSpPr>
            <a:spLocks noGrp="1"/>
          </p:cNvSpPr>
          <p:nvPr>
            <p:ph type="title" idx="3"/>
            <p:custDataLst>
              <p:tags r:id="rId3"/>
            </p:custDataLst>
          </p:nvPr>
        </p:nvSpPr>
        <p:spPr/>
        <p:txBody>
          <a:bodyPr/>
          <a:lstStyle/>
          <a:p>
            <a:r>
              <a:rPr lang="zh-CN" altLang="en-US"/>
              <a:t>人民公园景区的自然景观</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0" name="标题 1"/>
          <p:cNvSpPr>
            <a:spLocks noGrp="1"/>
          </p:cNvSpPr>
          <p:nvPr>
            <p:ph type="title" idx="2"/>
          </p:nvPr>
        </p:nvSpPr>
        <p:spPr/>
        <p:txBody>
          <a:bodyPr/>
          <a:lstStyle/>
          <a:p>
            <a:r>
              <a:rPr lang="zh-CN" altLang="en-US"/>
              <a:t>湖泊和河流</a:t>
            </a:r>
            <a:endParaRPr lang="zh-CN" altLang="en-US"/>
          </a:p>
        </p:txBody>
      </p:sp>
      <p:sp>
        <p:nvSpPr>
          <p:cNvPr id="1049142"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44"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46" name="TextBox 2"/>
          <p:cNvSpPr txBox="1"/>
          <p:nvPr>
            <p:custDataLst>
              <p:tags r:id="rId4"/>
            </p:custDataLst>
          </p:nvPr>
        </p:nvSpPr>
        <p:spPr>
          <a:xfrm>
            <a:off x="763381"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湖泊：人民公园内有多个人工湖，湖水清澈，景色宜人</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48"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50"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52" name="TextBox 2"/>
          <p:cNvSpPr txBox="1"/>
          <p:nvPr>
            <p:custDataLst>
              <p:tags r:id="rId7"/>
            </p:custDataLst>
          </p:nvPr>
        </p:nvSpPr>
        <p:spPr>
          <a:xfrm>
            <a:off x="3561327" y="3137508"/>
            <a:ext cx="2278952" cy="1840235"/>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河流：公园内有一条小溪，水流潺潺，为公园增添了生机和活力</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54"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56"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58" name="TextBox 2"/>
          <p:cNvSpPr txBox="1"/>
          <p:nvPr>
            <p:custDataLst>
              <p:tags r:id="rId10"/>
            </p:custDataLst>
          </p:nvPr>
        </p:nvSpPr>
        <p:spPr>
          <a:xfrm>
            <a:off x="6356085" y="3137508"/>
            <a:ext cx="2278952" cy="1840235"/>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桥梁：多座桥梁横跨湖泊和河流，成为公园内独特的景观</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60"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62"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164" name="TextBox 2"/>
          <p:cNvSpPr txBox="1"/>
          <p:nvPr>
            <p:custDataLst>
              <p:tags r:id="rId13"/>
            </p:custDataLst>
          </p:nvPr>
        </p:nvSpPr>
        <p:spPr>
          <a:xfrm>
            <a:off x="9144465"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植被：沿湖和河流两岸种植了各种植物，四季皆宜游览</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8" name="标题 1"/>
          <p:cNvSpPr>
            <a:spLocks noGrp="1"/>
          </p:cNvSpPr>
          <p:nvPr>
            <p:ph type="title" idx="2"/>
          </p:nvPr>
        </p:nvSpPr>
        <p:spPr/>
        <p:txBody>
          <a:bodyPr/>
          <a:lstStyle/>
          <a:p>
            <a:r>
              <a:rPr lang="zh-CN" altLang="en-US"/>
              <a:t>山峦和丘陵</a:t>
            </a:r>
            <a:endParaRPr lang="zh-CN" altLang="en-US"/>
          </a:p>
        </p:txBody>
      </p:sp>
      <p:sp>
        <p:nvSpPr>
          <p:cNvPr id="1049200"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2"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4"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6"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08"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9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0"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12"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14"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6"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0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18"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20"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22"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24"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0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26"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28"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0"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2"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4"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36"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公园内有多座山峦，其中最高峰为梅岭</a:t>
            </a:r>
            <a:endParaRPr lang="zh-CN" altLang="en-US" sz="1200" spc="150">
              <a:solidFill>
                <a:schemeClr val="tx1">
                  <a:lumMod val="65000"/>
                  <a:lumOff val="35000"/>
                </a:schemeClr>
              </a:solidFill>
              <a:latin typeface="+mn-ea"/>
              <a:sym typeface="+mn-ea"/>
            </a:endParaRPr>
          </a:p>
        </p:txBody>
      </p:sp>
      <p:sp>
        <p:nvSpPr>
          <p:cNvPr id="1049238"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山上的植被茂盛，为公园增添了绿色元素</a:t>
            </a:r>
            <a:endParaRPr lang="zh-CN" altLang="en-US" sz="1200" spc="150">
              <a:solidFill>
                <a:schemeClr val="tx1">
                  <a:lumMod val="65000"/>
                  <a:lumOff val="35000"/>
                </a:schemeClr>
              </a:solidFill>
              <a:latin typeface="+mn-ea"/>
              <a:sym typeface="+mn-ea"/>
            </a:endParaRPr>
          </a:p>
        </p:txBody>
      </p:sp>
      <p:sp>
        <p:nvSpPr>
          <p:cNvPr id="1049240"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山峦和丘陵之间形成了美丽的峡谷景观</a:t>
            </a:r>
            <a:endParaRPr lang="zh-CN" altLang="en-US" sz="1200" spc="150">
              <a:solidFill>
                <a:schemeClr val="tx1">
                  <a:lumMod val="65000"/>
                  <a:lumOff val="35000"/>
                </a:schemeClr>
              </a:solidFill>
              <a:latin typeface="+mn-ea"/>
              <a:sym typeface="+mn-ea"/>
            </a:endParaRPr>
          </a:p>
        </p:txBody>
      </p:sp>
      <p:sp>
        <p:nvSpPr>
          <p:cNvPr id="1049242"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丘陵地形丰富多样，为游客提供不同的观赏体验</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76" name="标题 1"/>
          <p:cNvSpPr>
            <a:spLocks noGrp="1"/>
          </p:cNvSpPr>
          <p:nvPr>
            <p:ph type="title" idx="2"/>
          </p:nvPr>
        </p:nvSpPr>
        <p:spPr/>
        <p:txBody>
          <a:bodyPr/>
          <a:lstStyle/>
          <a:p>
            <a:r>
              <a:rPr lang="zh-CN" altLang="en-US"/>
              <a:t>植物和动物</a:t>
            </a:r>
            <a:endParaRPr lang="zh-CN" altLang="en-US"/>
          </a:p>
        </p:txBody>
      </p:sp>
      <p:sp>
        <p:nvSpPr>
          <p:cNvPr id="1049278"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植物种类繁多，四季常绿</a:t>
            </a:r>
            <a:endParaRPr lang="zh-CN" altLang="en-US" sz="1200" spc="150">
              <a:solidFill>
                <a:schemeClr val="tx1">
                  <a:lumMod val="65000"/>
                  <a:lumOff val="35000"/>
                </a:schemeClr>
              </a:solidFill>
              <a:latin typeface="+mn-ea"/>
              <a:sym typeface="+mn-ea"/>
            </a:endParaRPr>
          </a:p>
        </p:txBody>
      </p:sp>
      <p:sp>
        <p:nvSpPr>
          <p:cNvPr id="1049280"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动物栖息地保护良好，野生动物种类丰富</a:t>
            </a:r>
            <a:endParaRPr lang="zh-CN" altLang="en-US" sz="1200" spc="150">
              <a:solidFill>
                <a:schemeClr val="tx1">
                  <a:lumMod val="65000"/>
                  <a:lumOff val="35000"/>
                </a:schemeClr>
              </a:solidFill>
              <a:latin typeface="+mn-ea"/>
              <a:sym typeface="+mn-ea"/>
            </a:endParaRPr>
          </a:p>
        </p:txBody>
      </p:sp>
      <p:sp>
        <p:nvSpPr>
          <p:cNvPr id="1049282"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公园内设有生态科普教育区，提供生态体验活动</a:t>
            </a:r>
            <a:endParaRPr lang="zh-CN" altLang="en-US" sz="1200" spc="150">
              <a:solidFill>
                <a:schemeClr val="tx1">
                  <a:lumMod val="65000"/>
                  <a:lumOff val="35000"/>
                </a:schemeClr>
              </a:solidFill>
              <a:latin typeface="+mn-ea"/>
              <a:sym typeface="+mn-ea"/>
            </a:endParaRPr>
          </a:p>
        </p:txBody>
      </p:sp>
      <p:sp>
        <p:nvSpPr>
          <p:cNvPr id="1049284"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自然景观与人文景观相融合，为游客提供多样化的观赏体验</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18" name="标题 1"/>
          <p:cNvSpPr>
            <a:spLocks noGrp="1"/>
          </p:cNvSpPr>
          <p:nvPr>
            <p:ph type="title" idx="2"/>
          </p:nvPr>
        </p:nvSpPr>
        <p:spPr/>
        <p:txBody>
          <a:bodyPr/>
          <a:lstStyle/>
          <a:p>
            <a:r>
              <a:rPr lang="zh-CN" altLang="en-US"/>
              <a:t>天气和季节</a:t>
            </a:r>
            <a:endParaRPr lang="zh-CN" altLang="en-US"/>
          </a:p>
        </p:txBody>
      </p:sp>
      <p:sp>
        <p:nvSpPr>
          <p:cNvPr id="104932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2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2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2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雨后空气清新，云雾缭绕，景色宜人</a:t>
            </a:r>
            <a:endParaRPr lang="en-US" altLang="zh-CN">
              <a:solidFill>
                <a:schemeClr val="dk1">
                  <a:lumMod val="80000"/>
                  <a:lumOff val="20000"/>
                </a:schemeClr>
              </a:solidFill>
              <a:latin typeface="+mn-ea"/>
              <a:sym typeface="+mn-ea"/>
            </a:endParaRPr>
          </a:p>
        </p:txBody>
      </p:sp>
      <p:sp>
        <p:nvSpPr>
          <p:cNvPr id="104932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3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3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3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春夏秋冬四季分明，各有特色</a:t>
            </a:r>
            <a:endParaRPr lang="zh-CN" altLang="en-US">
              <a:solidFill>
                <a:schemeClr val="dk1">
                  <a:lumMod val="80000"/>
                  <a:lumOff val="20000"/>
                </a:schemeClr>
              </a:solidFill>
              <a:latin typeface="+mn-ea"/>
              <a:sym typeface="+mn-ea"/>
            </a:endParaRPr>
          </a:p>
        </p:txBody>
      </p:sp>
      <p:sp>
        <p:nvSpPr>
          <p:cNvPr id="104933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3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4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4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春季樱花盛开，夏季绿树成荫，秋季红叶满园，冬季雪景如画</a:t>
            </a:r>
            <a:endParaRPr lang="zh-CN" altLang="en-US">
              <a:solidFill>
                <a:schemeClr val="dk1">
                  <a:lumMod val="80000"/>
                  <a:lumOff val="20000"/>
                </a:schemeClr>
              </a:solidFill>
              <a:latin typeface="+mn-ea"/>
              <a:sym typeface="+mn-ea"/>
            </a:endParaRPr>
          </a:p>
        </p:txBody>
      </p:sp>
      <p:sp>
        <p:nvSpPr>
          <p:cNvPr id="104934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4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4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5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清晨和黄昏时分，阳光斜照，光线柔和，景色更加美丽动人</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84" name="文本占位符 1"/>
          <p:cNvSpPr>
            <a:spLocks noGrp="1"/>
          </p:cNvSpPr>
          <p:nvPr>
            <p:ph type="body" idx="4"/>
            <p:custDataLst>
              <p:tags r:id="rId2"/>
            </p:custDataLst>
          </p:nvPr>
        </p:nvSpPr>
        <p:spPr/>
        <p:txBody>
          <a:bodyPr>
            <a:normAutofit fontScale="91413" lnSpcReduction="20000"/>
          </a:bodyPr>
          <a:lstStyle/>
          <a:p>
            <a:r>
              <a:rPr lang="zh-CN" altLang="en-US"/>
              <a:t>肆</a:t>
            </a:r>
            <a:endParaRPr lang="zh-CN" altLang="en-US"/>
          </a:p>
        </p:txBody>
      </p:sp>
      <p:sp>
        <p:nvSpPr>
          <p:cNvPr id="1049386" name="标题 3"/>
          <p:cNvSpPr>
            <a:spLocks noGrp="1"/>
          </p:cNvSpPr>
          <p:nvPr>
            <p:ph type="title" idx="3"/>
            <p:custDataLst>
              <p:tags r:id="rId3"/>
            </p:custDataLst>
          </p:nvPr>
        </p:nvSpPr>
        <p:spPr/>
        <p:txBody>
          <a:bodyPr/>
          <a:lstStyle/>
          <a:p>
            <a:r>
              <a:rPr lang="zh-CN" altLang="en-US"/>
              <a:t>人民公园景区的人文景观</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20" name="标题 1"/>
          <p:cNvSpPr>
            <a:spLocks noGrp="1"/>
          </p:cNvSpPr>
          <p:nvPr>
            <p:ph type="title" idx="2"/>
          </p:nvPr>
        </p:nvSpPr>
        <p:spPr/>
        <p:txBody>
          <a:bodyPr/>
          <a:lstStyle/>
          <a:p>
            <a:r>
              <a:rPr lang="zh-CN" altLang="en-US"/>
              <a:t>古建筑和历史遗迹</a:t>
            </a:r>
            <a:endParaRPr lang="zh-CN" altLang="en-US"/>
          </a:p>
        </p:txBody>
      </p:sp>
      <p:sp>
        <p:nvSpPr>
          <p:cNvPr id="1049422"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古建筑：人民公园景区内有多座明清时期的古建筑，如亭台楼阁、庙宇等，具有较高的历史和文化价值。</a:t>
            </a:r>
            <a:endParaRPr lang="zh-CN" altLang="en-US" sz="1200" spc="150">
              <a:solidFill>
                <a:schemeClr val="tx1">
                  <a:lumMod val="65000"/>
                  <a:lumOff val="35000"/>
                </a:schemeClr>
              </a:solidFill>
              <a:latin typeface="+mn-ea"/>
              <a:sym typeface="+mn-ea"/>
            </a:endParaRPr>
          </a:p>
        </p:txBody>
      </p:sp>
      <p:sp>
        <p:nvSpPr>
          <p:cNvPr id="1049424"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历史遗迹：景区内有许多历史遗迹，如古代碑刻、石雕等，见证了南昌历史上的重要事件和人物。</a:t>
            </a:r>
            <a:endParaRPr lang="zh-CN" altLang="en-US" sz="1200" spc="150">
              <a:solidFill>
                <a:schemeClr val="tx1">
                  <a:lumMod val="65000"/>
                  <a:lumOff val="35000"/>
                </a:schemeClr>
              </a:solidFill>
              <a:latin typeface="+mn-ea"/>
              <a:sym typeface="+mn-ea"/>
            </a:endParaRPr>
          </a:p>
        </p:txBody>
      </p:sp>
      <p:sp>
        <p:nvSpPr>
          <p:cNvPr id="1049426"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文化内涵：这些古建筑和历史遗迹不仅具有观赏价值，还蕴含着丰富的文化内涵，反映了南昌人民的文化传统和历史底蕴。</a:t>
            </a:r>
            <a:endParaRPr lang="zh-CN" altLang="en-US" sz="1200" spc="150">
              <a:solidFill>
                <a:schemeClr val="tx1">
                  <a:lumMod val="65000"/>
                  <a:lumOff val="35000"/>
                </a:schemeClr>
              </a:solidFill>
              <a:latin typeface="+mn-ea"/>
              <a:sym typeface="+mn-ea"/>
            </a:endParaRPr>
          </a:p>
        </p:txBody>
      </p:sp>
      <p:sp>
        <p:nvSpPr>
          <p:cNvPr id="1049428"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保护与传承：江西南昌人民公园景区对于这些古建筑和历史遗迹进行了有效的保护和传承，让游客在欣赏美景的同时，也能感受到南昌深厚的历史文化底蕴。</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https://d.book118.com/387054005106006045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4"/>
  <p:tag name="KSO_WM_UNIT_TEXT_FILL_FORE_SCHEMECOLOR_INDEX_BRIGHTNESS" val="-0.25"/>
  <p:tag name="KSO_WM_UNIT_TEXT_FILL_TYPE" val="1"/>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壹"/>
  <p:tag name="KSO_WM_UNIT_TYPE" val="e"/>
  <p:tag name="KSO_WM_UNIT_VALUE" val="6"/>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8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_0**"/>
  <p:tag name="KSO_WM_UNIT_LAYERLEVEL" val="1"/>
</p:tagLst>
</file>

<file path=ppt/tags/tag97.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 name="KSO_WM_TEMPLATE_THUMBS_INDEX" val="1、11"/>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4"/>
  <p:tag name="KSO_WM_UNIT_TEXT_FILL_FORE_SCHEMECOLOR_INDEX_BRIGHTNESS" val="-0.25"/>
  <p:tag name="KSO_WM_UNIT_TEXT_FILL_TYPE" val="1"/>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01.xml><?xml version="1.0" encoding="utf-8"?>
<p:tagLst xmlns:p="http://schemas.openxmlformats.org/presentationml/2006/main">
  <p:tag name="KSO_WM_BEAUTIFY_FLAG" val="#wm#"/>
  <p:tag name="KSO_WM_SLIDE_CONTENT_AREA" val="{&quot;left&quot;:&quot;569.55&quot;,&quot;top&quot;:&quot;26.45&quot;,&quot;width&quot;:&quot;319.6&quot;,&quot;height&quot;:&quot;483.15&quot;}"/>
  <p:tag name="KSO_WM_SLIDE_ID" val="custom20230302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 name="KSO_WM_TEMPLATE_THUMBS_INDEX" val="1、11"/>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1"/>
  <p:tag name="KSO_WM_UNIT_INDEX" val="1_1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1_1"/>
  <p:tag name="KSO_WM_UNIT_INDEX" val="1_1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3"/>
  <p:tag name="KSO_WM_UNIT_INDEX" val="1_1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1_2"/>
  <p:tag name="KSO_WM_UNIT_INDEX" val="1_1_2"/>
  <p:tag name="KSO_WM_UNIT_LAYERLEVEL" val="1_1_1"/>
  <p:tag name="KSO_WM_UNIT_PRESET_TEXT" val="壹"/>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1"/>
  <p:tag name="KSO_WM_UNIT_INDEX" val="1_2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2_1"/>
  <p:tag name="KSO_WM_UNIT_INDEX" val="1_2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3"/>
  <p:tag name="KSO_WM_UNIT_INDEX" val="1_2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2_2"/>
  <p:tag name="KSO_WM_UNIT_INDEX" val="1_2_2"/>
  <p:tag name="KSO_WM_UNIT_LAYERLEVEL" val="1_1_1"/>
  <p:tag name="KSO_WM_UNIT_PRESET_TEXT" val="贰"/>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1"/>
  <p:tag name="KSO_WM_UNIT_INDEX" val="1_3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3_1"/>
  <p:tag name="KSO_WM_UNIT_INDEX" val="1_3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3"/>
  <p:tag name="KSO_WM_UNIT_INDEX" val="1_3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3_2"/>
  <p:tag name="KSO_WM_UNIT_INDEX" val="1_3_2"/>
  <p:tag name="KSO_WM_UNIT_LAYERLEVEL" val="1_1_1"/>
  <p:tag name="KSO_WM_UNIT_PRESET_TEXT" val="叁"/>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1"/>
  <p:tag name="KSO_WM_UNIT_INDEX" val="1_4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4_1"/>
  <p:tag name="KSO_WM_UNIT_INDEX" val="1_4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4_2"/>
  <p:tag name="KSO_WM_UNIT_INDEX" val="1_4_2"/>
  <p:tag name="KSO_WM_UNIT_LAYERLEVEL" val="1_1_1"/>
  <p:tag name="KSO_WM_UNIT_PRESET_TEXT" val="肆"/>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1"/>
  <p:tag name="KSO_WM_UNIT_INDEX" val="1_5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5_1"/>
  <p:tag name="KSO_WM_UNIT_INDEX" val="1_5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3"/>
  <p:tag name="KSO_WM_UNIT_INDEX" val="1_5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5_2"/>
  <p:tag name="KSO_WM_UNIT_INDEX" val="1_5_2"/>
  <p:tag name="KSO_WM_UNIT_LAYERLEVEL" val="1_1_1"/>
  <p:tag name="KSO_WM_UNIT_PRESET_TEXT" val="伍"/>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1"/>
  <p:tag name="KSO_WM_UNIT_INDEX" val="1_6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7,&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a*1_6_1"/>
  <p:tag name="KSO_WM_UNIT_INDEX" val="1_6_1"/>
  <p:tag name="KSO_WM_UNIT_ISCONTENTSTITLE" val="0"/>
  <p:tag name="KSO_WM_UNIT_ISNUMDGMTITLE" val="0"/>
  <p:tag name="KSO_WM_UNIT_LAYERLEVEL" val="1_1_1"/>
  <p:tag name="KSO_WM_UNIT_NOCLEAR" val="0"/>
  <p:tag name="KSO_WM_UNIT_PRESET_TEXT" val="添加目录文本"/>
  <p:tag name="KSO_WM_UNIT_TYPE" val="l_h_a"/>
  <p:tag name="KSO_WM_UNIT_VALUE" val="12"/>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7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3"/>
  <p:tag name="KSO_WM_UNIT_INDEX" val="1_6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8"/>
  <p:tag name="KSO_WM_DIAGRAM_MIN_ITEMCNT" val="2"/>
  <p:tag name="KSO_WM_DIAGRAM_VERSION" val="3"/>
  <p:tag name="KSO_WM_DIAGRAM_VIRTUALLY_FRAME" val="{&quot;height&quot;:285.7428346456693,&quot;width&quot;:902.2154330708663}"/>
  <p:tag name="KSO_WM_TAG_VERSION" val="1.0"/>
  <p:tag name="KSO_WM_TEMPLATE_CATEGORY" val="custom"/>
  <p:tag name="KSO_WM_TEMPLATE_INDEX" val="20230302"/>
  <p:tag name="KSO_WM_UNIT_COMPATIBLE" val="0"/>
  <p:tag name="KSO_WM_UNIT_DIAGRAM_ISNUMVISUAL" val="0"/>
  <p:tag name="KSO_WM_UNIT_DIAGRAM_ISREFERUNIT" val="0"/>
  <p:tag name="KSO_WM_UNIT_HIGHLIGHT" val="0"/>
  <p:tag name="KSO_WM_UNIT_ID" val="custom20230302_6*l_h_i*1_6_2"/>
  <p:tag name="KSO_WM_UNIT_INDEX" val="1_6_2"/>
  <p:tag name="KSO_WM_UNIT_LAYERLEVEL" val="1_1_1"/>
  <p:tag name="KSO_WM_UNIT_PRESET_TEXT" val="陆"/>
  <p:tag name="KSO_WM_UNIT_SUBTYPE" val="d"/>
  <p:tag name="KSO_WM_UNIT_TYPE" val="l_h_i"/>
</p:tagLst>
</file>

<file path=ppt/tags/tag127.xml><?xml version="1.0" encoding="utf-8"?>
<p:tagLst xmlns:p="http://schemas.openxmlformats.org/presentationml/2006/main">
  <p:tag name="KSO_WM_BEAUTIFY_FLAG" val="#wm#"/>
  <p:tag name="KSO_WM_DIAGRAM_GROUP_CODE" val="l1-1"/>
  <p:tag name="KSO_WM_SLIDE_DIAGTYPE" val="l"/>
  <p:tag name="KSO_WM_SLIDE_ID" val="custom20230302_6"/>
  <p:tag name="KSO_WM_SLIDE_INDEX" val="6"/>
  <p:tag name="KSO_WM_SLIDE_ITEM_CNT" val="6"/>
  <p:tag name="KSO_WM_SLIDE_LAYOUT" val="a_l"/>
  <p:tag name="KSO_WM_SLIDE_LAYOUT_CNT" val="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壹"/>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贰"/>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78.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叁"/>
  <p:tag name="KSO_WM_UNIT_TYPE" val="e"/>
  <p:tag name="KSO_WM_UNIT_VALUE" val="6"/>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0.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1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1"/>
  <p:tag name="KSO_WM_UNIT_CONTENT_GROUP_TYPE" val="contentchip"/>
  <p:tag name="KSO_WM_UNIT_DIAGRAM_ISNUMVISUAL" val="0"/>
  <p:tag name="KSO_WM_UNIT_DIAGRAM_ISREFERUNIT" val="0"/>
  <p:tag name="KSO_WM_UNIT_HIGHLIGHT" val="0"/>
  <p:tag name="KSO_WM_UNIT_ID" val="custom20230302_9*e*1"/>
  <p:tag name="KSO_WM_UNIT_INDEX" val="1"/>
  <p:tag name="KSO_WM_UNIT_LAYERLEVEL" val="1"/>
  <p:tag name="KSO_WM_UNIT_NOCLEAR" val="0"/>
  <p:tag name="KSO_WM_UNIT_PRESET_TEXT" val="肆"/>
  <p:tag name="KSO_WM_UNIT_TYPE" val="e"/>
  <p:tag name="KSO_WM_UNIT_VALUE" val="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302"/>
  <p:tag name="KSO_WM_UNIT_COMPATIBLE" val="0"/>
  <p:tag name="KSO_WM_UNIT_CONTENT_GROUP_TYPE" val="contentchip"/>
  <p:tag name="KSO_WM_UNIT_DIAGRAM_ISNUMVISUAL" val="0"/>
  <p:tag name="KSO_WM_UNIT_DIAGRAM_ISREFERUNIT" val="0"/>
  <p:tag name="KSO_WM_UNIT_HIGHLIGHT" val="0"/>
  <p:tag name="KSO_WM_UNIT_ID" val="custom20230302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44.xml><?xml version="1.0" encoding="utf-8"?>
<p:tagLst xmlns:p="http://schemas.openxmlformats.org/presentationml/2006/main">
  <p:tag name="KSO_WM_BEAUTIFY_FLAG" val="#wm#"/>
  <p:tag name="KSO_WM_SLIDE_CONTENT_AREA" val="{&quot;left&quot;:&quot;148.7&quot;,&quot;top&quot;:&quot;42.3&quot;,&quot;width&quot;:&quot;769.7&quot;,&quot;height&quot;:&quot;399.65&quot;}"/>
  <p:tag name="KSO_WM_SLIDE_ID" val="custom20230302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2"/>
  <p:tag name="KSO_WM_TEMPLATE_MASTER_TYPE" val="0"/>
  <p:tag name="KSO_WM_TEMPLATE_SUBCATEGORY" val="29"/>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4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7">
      <a:dk1>
        <a:srgbClr val="000000"/>
      </a:dk1>
      <a:lt1>
        <a:srgbClr val="FFFFFF"/>
      </a:lt1>
      <a:dk2>
        <a:srgbClr val="25404B"/>
      </a:dk2>
      <a:lt2>
        <a:srgbClr val="F2F2F2"/>
      </a:lt2>
      <a:accent1>
        <a:srgbClr val="183B47"/>
      </a:accent1>
      <a:accent2>
        <a:srgbClr val="465E6C"/>
      </a:accent2>
      <a:accent3>
        <a:srgbClr val="647684"/>
      </a:accent3>
      <a:accent4>
        <a:srgbClr val="B49964"/>
      </a:accent4>
      <a:accent5>
        <a:srgbClr val="8B5C47"/>
      </a:accent5>
      <a:accent6>
        <a:srgbClr val="703434"/>
      </a:accent6>
      <a:hlink>
        <a:srgbClr val="FF0000"/>
      </a:hlink>
      <a:folHlink>
        <a:srgbClr val="00B0F0"/>
      </a:folHlink>
    </a:clrScheme>
    <a:fontScheme name="自定义 27">
      <a:majorFont>
        <a:latin typeface="汉仪书宋二简"/>
        <a:ea typeface="汉仪书宋二简"/>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2</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汉仪书宋二简</vt:lpstr>
      <vt:lpstr>MiSans Normal</vt:lpstr>
      <vt:lpstr>MiSans</vt:lpstr>
      <vt:lpstr>Wingdings</vt:lpstr>
      <vt:lpstr>Calibri Light</vt:lpstr>
      <vt:lpstr>思源宋体 CN Heavy</vt:lpstr>
      <vt:lpstr>宋体</vt:lpstr>
      <vt:lpstr>微软雅黑</vt:lpstr>
      <vt:lpstr>Office Theme</vt:lpstr>
      <vt:lpstr>江西南昌人民公园景区</vt:lpstr>
      <vt:lpstr>目录</vt:lpstr>
      <vt:lpstr>添加章节标题</vt:lpstr>
      <vt:lpstr>人民公园景区的地理位置和历史背景</vt:lpstr>
      <vt:lpstr>地理位置</vt:lpstr>
      <vt:lpstr>历史沿革</vt:lpstr>
      <vt:lpstr>文化背景</vt:lpstr>
      <vt:lpstr>人民公园景区的自然景观</vt:lpstr>
      <vt:lpstr>湖泊和河流</vt:lpstr>
      <vt:lpstr>山峦和丘陵</vt:lpstr>
      <vt:lpstr>植物和动物</vt:lpstr>
      <vt:lpstr>天气和季节</vt:lpstr>
      <vt:lpstr>人民公园景区的人文景观</vt:lpstr>
      <vt:lpstr>古建筑和历史遗迹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2024-09-20T08:11:58.368</cp:lastPrinted>
  <dcterms:created xsi:type="dcterms:W3CDTF">2024-09-20T00:11:58Z</dcterms:created>
  <dcterms:modified xsi:type="dcterms:W3CDTF">2024-09-20T00:12:01Z</dcterms:modified>
</cp:coreProperties>
</file>