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E0480A-7375-48F7-828E-F1138D7DA4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17A691-21CB-45A5-A11F-B3525845D1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48CBE7-4E1D-4E61-80D8-DAFAA97FE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63A40D-3977-4854-9720-E5A9D688C7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2B6B7D-492C-4E69-831D-1FD76757BD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059304-9018-4D49-99F1-C7DA4D3F65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3C0721-11BB-46FD-BA62-4903ADCF7E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8A6F83-86A0-4FF0-8EE2-A3C4FA91B0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990B62-45ED-4809-8401-52539AD804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0C6EDE-CEB1-4344-B63A-46EF1F65C8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A57C1C-FC6A-46BF-A2C2-2F6D94A10F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055041062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96企业规范化管理培训的公共关系和形象</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公共关系概述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企业形象塑造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公共关系策略与技巧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媒体关系管理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员工关系管理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社会责任与可持续发展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公共关系概述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351" b="43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公共关系是一种组织与其内外部公众之间建立和维护良好关系的管理职能，旨在促进相互理解、信任和合作，以实现组织目标。</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良好的公共关系有助于提升组织形象、增强品牌知名度、促进产品销售、吸引优秀人才、降低运营成本等，对组织的长远发展具有重要意义。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公共关系的定义与重要性</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公共关系重要性</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公共关系定义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关系协调</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公共关系部门负责协调企业与政府、媒体、社区、消费者等各方利益相关者的关系，确保企业在复杂的社会环境中保持良好的形象和声誉。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信息传播</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公共关系部门负责向内外部公众传递企业的重要信息，如新产品发布、市场活动、企业社会责任等，以增进公众对企业的了解和认知。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危机管理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在突发事件或危机发生时，公共关系部门负责及时响应、积极应对，通过有效的沟通和协调，降低危机对企业形象和业务的负面影响。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rcRect l="20361" r="2036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5042" r="1504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公共关系在企业中的角色</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公共关系部门通过策划和执行各种公关活动，如媒体发布会、社会责任项目、赞助活动等，积极塑造企业的正面形象，提升品牌知名度和美誉度。</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塑造企业形象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在企业面临负面舆论或危机时，公共关系部门负责及时应对和澄清事实，维护企业的形象和声誉，避免或减少损失。</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维护企业形象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公共关系部门通过与媒体、意见领袖等关键传播渠道建立良好关系，将企业的正面形象传播给更广泛的受众，提升企业的社会影响力和竞争力。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传播企业形象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公共关系与企业形象的关系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企业形象塑造</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4" r="316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企业形象是指社会公众对企业的整体印象和评价，包括企业的产品、服务、管理、文化等方面。</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企业形象的定义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企业形象由多个方面构成，包括企业的视觉形象、行为形象、理念形象、品牌形象等。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企业形象的构成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企业形象的定义与构成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企业形象塑造应遵循真实性、一致性、创新性、可持续性等原则。</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企业形象塑造的原则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企业形象塑造的方法包括定位与策略制定、视觉识别系统设计、行为识别系统设计、理念识别系统设计等。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企业形象塑造的方法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企业形象塑造的原则与方法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885" b="1488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企业形象塑造的实践案例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某知名互联网公司注重用户体验，通过提供优质的产品和服务，塑造了良好的企业形象。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某大型制造企业通过引进先进的管理理念和制度，提高了企业的运营效率和管理水平，塑造了高效、专业的企业形象。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案例三</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某著名品牌通过长期的品牌建设和营销推广，树立了高品质、高信誉的品牌形象，从而提升了整体的企业形象。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公共关系策略与技巧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明确企业需要与哪些公众建立良好的关系，如客户、员工、股东、政府、媒体等。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确定目标受众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制定传播策略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实施公关计划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根据目标受众的特点和需求，制定相应的传播策略，如新闻传播、活动传播、网络传播等。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按照传播策略，有计划、有步骤地开展公关活动，如发布会、研讨会、展览、公益活动等。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公共关系策略的制定与实施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善于倾听公众的意见和反馈，理解他们的需求和关注点。</a:t>
            </a:r>
          </a:p>
        </p:txBody>
      </p:sp>
      <p:pic>
        <p:nvPicPr>
          <p:cNvPr id="5" name="Picture 5"/>
          <p:cNvPicPr>
            <a:picLocks noChangeAspect="1"/>
          </p:cNvPicPr>
          <p:nvPr/>
        </p:nvPicPr>
        <p:blipFill>
          <a:blip r:embed="rId2"/>
          <a:srcRect l="5151" r="5151"/>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倾听与理解</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运用有效的沟通技巧，清晰表达企业的立场和观点，说服公众接受和理解。</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表达与说服</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通过诚信、透明的沟通方式，与公众建立信任关系，形成良性互动。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建立信任与互动</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公共关系沟通的技巧与方法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https://d.book118.com/387055041062006052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2024-09-25T21:28:09.428</cp:lastPrinted>
  <dcterms:created xsi:type="dcterms:W3CDTF">2024-09-25T13:28:09Z</dcterms:created>
  <dcterms:modified xsi:type="dcterms:W3CDTF">2024-09-25T13:28:11Z</dcterms:modified>
</cp:coreProperties>
</file>