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29072-5448-41F2-8F80-A282A9189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4BD9E-6771-4F00-8CDF-1C398BCD6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694BE-5D84-4BF1-BBF3-428C6DF7E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2D00C-578F-414A-BA4C-AA5446D85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5EECB-E19C-4D81-88F6-C5AD37BC0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60FDCB-2F4D-4192-829D-E2A6B9928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367C1D-3531-41B5-B71F-23536DACF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DCBCE-99DB-4CEB-AB5F-BBC5F58C8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9D8A6-C31D-4692-87EE-A6E68F46C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D3A8E-45B5-4BA0-8674-0D3FB7E6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F4070-93A7-4191-BF8A-70E001A98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55150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跨境人民币业务介绍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跨境人民币业务概述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跨境人民币结算方式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跨境人民币金融产品与服务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跨境人民币业务优势与挑战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企业如何参与跨境人民币业务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未来展望与政策建议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跨境人民币业务概述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指使用人民币进行跨境贸易、投资和其他经济活动的业务。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跨境人民币业务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随着中国经济的崛起和国际化程度的提高，人民币的国际化已成为不可逆转的趋势。跨境人民币业务作为人民币国际化的重要组成部分，对于促进中国与世界经济的融合具有重要意义。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跨境人民币业务经历了从试点到全面推开的过程，政策不断完善，业务规模持续扩大。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目前，跨境人民币业务已覆盖全球多个国家和地区，涉及贸易、投资、金融等多个领域。人民币在跨境支付、储备货币等方面的地位不断提升。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中国政府出台了一系列政策措施，鼓励和支持跨境人民币业务的发展，包括扩大人民币使用范围、便利跨境人民币支付和结算等。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中国建立了完善的跨境人民币业务监管体系，包括人民银行、外汇管理局、银保监会等多个监管部门，对跨境人民币业务实施全面、严格的监管。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政策环境与监管体系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跨境人民币结算方式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跨境电子商务人民币结算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支持跨境电商以人民币进行交易和结算，便利化跨境电子商务的发展。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进口贸易人民币结算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中国进口企业以人民币支付货款给境外出口企业，通常通过银行间的清算系统进行资金划转。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出口贸易人民币结算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中国出口企业以人民币计价并收取货款，境外进口企业则通过其人民币账户或其他方式支付人民币。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跨境贸易人民币结算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外商直接投资人民币结算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境外投资者以人民币对中国境内企业进行投资，包括新设企业、增资扩股等。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跨境融资人民币结算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支持企业和金融机构在跨境融资中使用人民币，降低融资成本，促进资金融通。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对外直接投资人民币结算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中国境内企业以人民币进行对外直接投资，包括设立境外企业、收购境外资产等。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跨境投资人民币结算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个人或企业通过银行将人民币资金汇往境外，用于支付各种费用或进行投资。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跨境人民币汇款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833" r="4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银行开立的以人民币计价的信用证，用于支持跨境贸易的支付和融资。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跨境人民币信用证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银行提供的以人民币计价的保理服务，帮助企业解决应收账款管理问题，促进贸易融资。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跨境人民币保理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其他跨境人民币结算方式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跨境人民币金融产品与服务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贷款对象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支持境内企业从境外银行或关联公司借入人民币资金。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需满足相关监管要求，如借款企业资质、贷款期限、利率等。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贷款用途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可用于企业日常经营、项目建设、并购等。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跨境人民币贷款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债券类型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包括点心债、熊猫债等。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发行主体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境内企业或金融机构可在境外发行人民币债券，境外机构也可在境内发行人民币债券。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交易市场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香港、新加坡、伦敦等离岸人民币市场，以及境内银行间债券市场。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跨境人民币债券发行与交易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包括人民币计价的证券投资基金、理财产品等。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40" r="131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可投资于境内外股票、债券、货币市场工具等多种资产。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通过合格境内机构投资者（QDII）、人民币合格境外机构投资者（RQDII）等渠道进行跨境投资。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跨境人民币基金与理财产品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https://d.book118.com/387055150034006044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2024-09-18T11:16:56.550</cp:lastPrinted>
  <dcterms:created xsi:type="dcterms:W3CDTF">2024-09-18T03:16:56Z</dcterms:created>
  <dcterms:modified xsi:type="dcterms:W3CDTF">2024-09-18T03:16:58Z</dcterms:modified>
</cp:coreProperties>
</file>