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2BAB7-9937-41DE-9FF9-0142FA4EF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2BC01-6460-4C73-9FBB-70375FB37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DA858-4281-4908-A687-3AC849E76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9107D-0D1A-4860-88A8-3AFC8ABC1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DA3D2F-4ECA-4BD6-B219-191BDC410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B196B1-226E-4277-9588-516E8910F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B32720-1076-4847-B29B-44E650254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DE97C-363E-459D-91E9-917844A0A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8B612-DAE1-4698-AA45-DE8F72607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40506-6691-4BFF-975E-2294A7899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8900D-9FE7-4B7B-8B37-3EAD4A3A4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600221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团委书记工作总结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对学校和领导的建议与期望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团委书记作为青年工作的领导者，需要深入贯彻党的方针政策，引导青年树立正确的世界观、人生观和价值观。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贯彻党的方针政策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团委书记应关注青年的成长和发展，通过组织各种活动，提高青年的综合素质和能力，培养有理想、有道德、有文化、有纪律的社会主义建设者和接班人。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促进青年成长成才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团委书记需要积极推动共青团事业的发展，加强团组织的建设和管理，提高团组织的凝聚力和战斗力，为党和人民事业培养更多的后备力量。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推动共青团事业发展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汇报在团委工作期间所取得的主要成果，包括青年思想政治教育、团组织建设、青年志愿服务、校园文化建设等方面的成绩。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总结在团委工作期间所获得的经验教训，包括工作方法、团队协作、沟通能力等方面的体会和感悟。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展望未来团委工作的发展方向和目标，提出自己的建议和设想，为团委工作的持续发展贡献力量。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本年度工作回顾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对团委组织架构进行了调整和优化，提高了工作效率和响应速度。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团委架构优化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团委干部培训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团委制度建设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00" r="19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组织开展了多期团委干部培训班，提升了干部的综合素质和领导能力。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制定和完善了团委各项规章制度，规范了工作流程，加强了内部管理。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团委组织建设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通过广泛宣传和严格选拔，招募了一批优秀的青年加入团组织。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833" r="10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团员招募与选拔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组织开展了丰富多彩的团员活动，加强了团员的思想政治教育和团性教育。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团员培养与教育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设立了团员激励机制和表彰制度，激发了团员的积极性和创造力。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团员激励与表彰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团员发展与教育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校园文化活动组织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校园文化品牌建设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成功打造了一系列具有学校特色的校园文化品牌活动，提升了学校文化软实力。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学生社团活动支持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积极支持和引导学生社团开展各类活动，丰富了学生的课余生活。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文艺比赛与演出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组织举办了多场文艺比赛和演出活动，展示了学生的才艺和青春风采。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375" r="16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社会实践与志愿服务成果展示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通过举办成果展示活动，向社会展示了学生社会实践和志愿服务的成果和收获。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社会实践基地建设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与多个企业和社区合作建立了社会实践基地，为学生提供了实践锻炼的机会。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志愿服务项目开展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组织开展了多项志愿服务项目，如支教、扶贫、环保等，培养了学生的社会责任感和奉献精神。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社会实践与志愿服务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团委制度建设健全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制定并完善团委各项管理制度，如团委例会制度、活动审批制度等，使团委工作有章可循、有据可查。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团委干部队伍建设加强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通过选拔、培训、考核等措施，打造一支政治素质高、业务能力强、团结协作的团委干部队伍。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团委组织架构完善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成功搭建起完整的团委组织架构，包括主席团、各部门及下属分支机构，确保团委工作的高效运转。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团委组织建设成果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校园文化活动丰富多彩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组织策划了一系列形式多样、内容丰富的校园文化活动，如文艺晚会、学术讲座、体育比赛等，满足了广大团员青年的精神文化需求。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校园文化品牌打造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成功打造出多个具有影响力的校园文化品牌，如“青春之声”歌唱比赛、“挑战杯”创业计划大赛等，提升了校园文化的品质和影响力。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校园文化氛围营造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通过校园文化活动的组织和宣传，营造了积极向上、健康文明的校园文化氛围，促进了校园文化的繁荣发展。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校园文化活动成果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社会实践活动广泛开展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组织开展了各类社会实践活动，如暑期社会实践、支教活动、社会调研等，使团员青年在实践中受教育、长才干、做贡献。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志愿服务体系健全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建立了完善的志愿服务体系，包括志愿者招募、培训、管理、激励等方面，推动了志愿服务的常态化、规范化发展。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社会实践与志愿服务品牌影响力提升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通过加强与社会各界的合作与交流，提升了团委社会实践与志愿服务品牌的影响力，赢得了社会的广泛认可和支持。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社会实践与志愿服务成果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团员个人荣誉获得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在各类比赛和评选活动中，团员青年积极参与并获得了优异成绩和荣誉称号，如“优秀共青团员”、“优秀学生干部”等。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团员个人素质提升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通过团委组织的各类培训、实践活动等，团员青年的思想政治素质、业务能力和综合素质得到了显著提升。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团员个人成长见证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团委为团员青年提供了广阔的发展平台和机会，许多团员在团委工作中实现了自我价值的提升和个人成长的见证。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000" r="17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团员个人成长与荣誉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https://d.book118.com/387060022124006041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2024-09-14T13:39:47.828</cp:lastPrinted>
  <dcterms:created xsi:type="dcterms:W3CDTF">2024-09-14T05:39:47Z</dcterms:created>
  <dcterms:modified xsi:type="dcterms:W3CDTF">2024-09-14T05:39:50Z</dcterms:modified>
</cp:coreProperties>
</file>