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A7F9B-FDC0-46E8-B574-4F76D0AF2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2014A-2FB0-4D6E-A812-7477609BB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3C38B-C355-466C-BC87-99CE4A3FD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87E95-5CFD-461D-80C6-9CB616BA3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BF06B2-D039-4C04-9528-5DD8FBF51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A8030C-6AB7-4DD4-A81E-6A6B38FA0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7E868F-F591-46A8-9629-C17752654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4AD27-E235-4303-8325-44C94F361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60E09-C0EC-4D47-B9D9-D42D93159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0AACC-68DB-43C0-BF21-83D7F564F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60BC8-D468-4ABC-A72C-A0AF678BD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62034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新年工作计划和目标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上年度工作回顾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新年度工作目标与指标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重点任务与举措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考核评估与激励机制设计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明确工作方向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通过制定新年工作计划，明确公司或团队在未来一年的工作重点和方向，确保各项工作有条不紊地进行。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合理规划和分配资源，优化工作流程，提高工作效率，实现新年工作目标。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应对市场变化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根据市场趋势和竞争状况，调整和优化工作计划，保持公司或团队的竞争优势。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本次汇报的工作计划覆盖新年度的全年度，从年初至年末。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目标成果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包括公司或团队在各个方面的重点工作计划，如市场拓展、产品研发、组织优化等。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汇报将展示新年工作计划的预期成果，包括业绩指标、客户满意度、市场份额等。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上年度工作回顾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成功完成了既定的项目目标，包括产品研发、市场推广等关键任务。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项目完成情况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团队成员积极协作，有效沟通，共同解决了诸多挑战。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团队协作成果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在工作中充分发挥专业优势，积极承担责任，取得了显著成绩。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个人工作表现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完成情况总结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团队协作有待加强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在某些环节上，团队成员间的协作不够紧密，影响了整体效率。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在项目执行过程中，部分任务的时间安排不够合理，导致进度延误。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在产品设计和研发过程中，缺乏创新思维，难以突破传统框架。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744" r="1274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375" r="11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在未来的工作中，应更加注重任务的计划性和时间安排的合理性。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重视时间管理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积极促进团队成员间的沟通和协作，形成更加紧密的工作关系。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428" r="1342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鼓励团队成员不断学习和探索新知识、新技术，提升创新能力。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提高创新能力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经验教训分享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新年度工作目标与指标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提升品牌影响力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通过加强品牌宣传和推广，提高公司在行业内的知名度和影响力。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推动创新与发展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鼓励团队成员提出创新性想法和解决方案，推动公司的创新与发展。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实现公司业务的稳步增长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通过扩大市场份额，提高客户满意度和忠诚度，实现公司业务的稳步增长。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市场份额与竞争地位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关注市场动态和竞争对手情况，设定市场份额和竞争地位的提升目标。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销售额与利润增长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设定具体的销售额和利润增长目标，以衡量业务的整体表现。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客户满意度与忠诚度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通过定期的客户满意度调查和数据分析，了解客户的需求和反馈，提升客户满意度和忠诚度。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关键业务指标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提升团队凝聚力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通过组织团队活动和培训，增强团队成员之间的沟通和合作，提升团队凝聚力。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培养专业人才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针对公司业务发展需求，制定专业人才培养计划，提升团队成员的专业素养和技能水平。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激励员工创新与发展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鼓励员工提出创新性想法和建议，为员工提供成长和发展的机会和空间。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团队建设与人才培养目标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https://d.book118.com/387062034036006051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2024-09-24T04:46:27.692</cp:lastPrinted>
  <dcterms:created xsi:type="dcterms:W3CDTF">2024-09-23T20:46:27Z</dcterms:created>
  <dcterms:modified xsi:type="dcterms:W3CDTF">2024-09-23T20:46:29Z</dcterms:modified>
</cp:coreProperties>
</file>