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2288E-63D0-4EBF-8CA2-F900243B9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0811A-FF1F-4C52-A285-4D738B207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57F5F-CCA9-4FF7-B41A-B9E80B6E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B2666-DF41-4EE4-81DE-D6A2CDCF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CC1B0-ED6B-44DF-83B5-9F3FC57C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6073E-5598-483C-A365-B0E714C19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DE158-8B5A-484D-8C25-A0F9F086F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AE101-9DBC-465C-A358-74191C3E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4B970-ACE4-4A12-A955-EB8E1222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146A6-E9B2-48EA-A23E-7AEBC8B7C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C9A48-3C09-41CA-BEBC-65FC21299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631000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欣普贝生引产护理的流程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欣普贝生引产护理的注意事项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欣普贝生引产护理的案例分析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欣普贝生引产护理的定义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它涵盖了从引产前的准备到引产过程中的护理，以及引产后的恢复全过程。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欣普贝生引产护理是指在引产过程中，通过专业的护理措施，确保产妇和胎儿的安全与舒适。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欣普贝生引产护理对于保障产妇和胎儿的生命安全至关重要。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它能够降低引产过程中的风险，减轻产妇的痛苦，促进顺利分娩。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欣普贝生引产护理的重要性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早期的欣普贝生引产护理主要侧重于基本的生理护理。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随着医学的进步，护理逐渐转向更为全面和个性化的方向，包括心理护理、疼痛管理和社会支持等方面。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未来，随着技术的进步和研究的深入，欣普贝生引产护理将更加科学、专业和人性化。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欣普贝生引产护理的历史与发展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了解孕妇的孕周、胎儿情况、宫颈成熟度等，以便确定引产时机和方式。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评估孕妇情况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签署知情同意书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准备药物和设备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向孕妇及家属详细介绍欣普贝生引产的方法、风险和注意事项，并签署知情同意书。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准备欣普贝生引产药物、缩宫素、抗生素等必要的药品和引产所需的监测设备。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引产过程中的护理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向孕妇说明用药方法和注意事项，确保正确使用欣普贝生。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监测宫缩和胎儿情况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密切监测孕妇的宫缩频率、强度和持续时间，以及胎儿的心率和胎动情况。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调整药物剂量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根据宫缩和胎儿情况，适时调整欣普贝生和缩宫素的剂量。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密切观察孕妇产后出血的情况，及时发现并处理产后出血等并发症。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观察产后出血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适当使用缩宫素等药物，促进子宫收缩，减少产后出血。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促进子宫收缩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使用抗生素预防感染，确保母婴安全。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欣普贝生引产护理的注意事项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https://d.book118.com/387063100010006031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2024-09-03T00:04:30.400</cp:lastPrinted>
  <dcterms:created xsi:type="dcterms:W3CDTF">2024-09-02T16:04:30Z</dcterms:created>
  <dcterms:modified xsi:type="dcterms:W3CDTF">2024-09-02T16:04:32Z</dcterms:modified>
</cp:coreProperties>
</file>