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32BF-AC09-4E5B-9C6B-8A65C9BC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6DB80-AFCA-48E2-9093-437A9A445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3688E-5175-47FB-B69E-3330144E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C6F7C-1CA1-403F-AFA9-97F5C9F1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E0975-43CC-4422-9F85-89CDC0A06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4EA9C-01BF-44DE-B889-0A3BA1701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2D39D-944F-4561-9107-294A24D8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CBED7-16B0-48D7-881B-4ED24C76B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37EBE-FAF3-4039-9263-C3512A840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D48CA-4BB6-4F88-9ACF-1927734AB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00026-5140-4F12-95DC-8D1DB3E9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6416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农产品市场营销渠道优化实施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农产品市场营销渠道优化案例分析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农产品市场营销渠道优化前景展望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当前，农产品销售渠道之间缺乏有效整合，导致资源浪费和效率低下。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传统渠道为主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目前，农产品销售主要依赖传统渠道，如农贸市场、批发市场等，这些渠道销售占比大，但效率低下。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电商渠道崛起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近年来，随着电子商务的快速发展，农产品电商销售逐渐崛起，为农产品销售提供了新的渠道。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农产品市场营销现状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农产品市场营销渠道优化的意义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提高销售效率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通过优化农产品市场营销渠道，可以提高销售效率，降低销售成本，增加农民收入。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促进农产品品牌建设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优化农产品市场营销渠道有助于促进农产品品牌建设，提高品牌知名度和美誉度。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推动农业现代化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优化农产品市场营销渠道是推动农业现代化的重要手段之一，有助于提高农业整体效益和竞争力。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本报告旨在分析农产品市场营销现状，提出针对性的渠道优化建议，为农产品市场营销提供参考。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本报告将重点分析传统渠道和电商渠道的优缺点，探讨如何整合线上线下资源，优化农产品市场营销渠道。同时，本报告还将涉及农产品品牌建设、农业现代化等相关内容。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在集市上通过现场交易的方式销售农产品，消费者可以直接观察和挑选产品。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集市贸易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农产品生产者将产品批发给中间商，由中间商在零售市场销售给消费者。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农民通过加入合作社，将农产品统一销售给合作社，再由合作社销售给消费者或者加工企业。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合作社销售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超市连锁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农产品通过超市连锁企业进行销售，实现农产品的品牌化和标准化。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利用电商平台进行农产品的在线销售，打破地域限制，扩大销售范围。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直播带货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通过网络直播的方式展示和销售农产品，提高产品的知名度和销售量。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现代营销渠道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利用社区团购平台，将农产品销售给特定社区的消费者，实现精准营销。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结合大数据、人工智能等技术，打造线上线下一体化的新零售模式，提供个性化、智能化的购物体验。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通过线上平台引导消费者到线下门店购买农产品，实现线上线下互动。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农产品市场营销渠道优化策略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整合线上线下渠道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结合实体店铺、电商平台、社交媒体等多种渠道，打造全方位的农产品销售网络。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与供应商、物流企业等紧密合作，优化供应链流程，降低成本，提高效率。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塑造统一的农产品品牌形象，提升消费者对品牌的认知度和信任度。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渠道整合策略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多元化销售渠道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探索批发、零售、团购等多种销售渠道，满足不同消费者的需求。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与国际电商平台合作，将农产品销往海外市场，提升品牌国际影响力。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开拓新市场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积极寻找新的目标市场，扩大农产品销售范围。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https://d.book118.com/387064164060006030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2024-09-02T00:25:07.636</cp:lastPrinted>
  <dcterms:created xsi:type="dcterms:W3CDTF">2024-09-01T16:25:07Z</dcterms:created>
  <dcterms:modified xsi:type="dcterms:W3CDTF">2024-09-01T16:25:09Z</dcterms:modified>
</cp:coreProperties>
</file>