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93F1-7763-4075-B666-FFDCC193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40C31-A24E-438A-9388-087C76993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ECD87-1CF7-4621-B48F-D824596E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6E08D-DEBD-45DF-8C1B-1BE3D505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90F61-B401-44BB-AC28-E9276B50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1E2E4-3B78-4A93-B2BA-9B45A9E9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0D6C6-4FA9-443D-B56D-9ABFFB18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319A7-0D88-43C7-BB3A-BE82013D4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F997A-7F06-4E7F-AB2D-6C5755C87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4C549-DCE9-4044-8CB5-6A21AB10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EE9F6-D59A-4A5E-8AC9-9813A4C4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4165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评价中心技术体系架构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关键技术与算法解析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评价中心技术在各行业应用案例分享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评价中心技术起源于20世纪50年代的美国电话电报公司（AT&amp;T），用于选拔管理人员。随着理论和实践的不断发展，评价中心技术逐渐在人力资源管理、职业咨询、教育培训等领域得到广泛应用。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评价中心技术是一种综合性的、标准化的、用于评估和预测个体在特定工作领域中绩效表现的方法。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原理：评价中心技术基于多种测评方法，如面试、心理测验、情境模拟等，对个体的能力、素质、潜力等进行全面、深入的评估。通过综合分析各项测评结果，得出个体在特定工作领域中的绩效表现预测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综合性：评价中心技术采用多种测评方法，从多个角度全面评估个体。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标准化：评价中心技术遵循标准化的操作流程和评分标准，确保评估结果的客观性和准确性。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预测性：评价中心技术能够预测个体在特定工作领域中的绩效表现，为人才选拔和职业发展提供科学依据。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：评价中心技术广泛应用于企业人力资源管理、职业咨询、教育培训等领域。在企业人力资源管理中，评价中心技术可用于人才选拔、员工培训、绩效管理等方面；在职业咨询中，评价中心技术可帮助个体了解自身优势和不足，制定职业发展规划；在教育培训中，评价中心技术可用于评估培训效果，提高培训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随着人才竞争的加剧和企业对人才素质要求的提高，评价中心技术在企业人力资源管理中的应用越来越广泛。同时，随着科技的发展，评价中心技术也在不断创新和完善，如引入人工智能、大数据等技术，提高评估的准确性和效率。然而，评价中心技术的应用也存在一些问题，如成本较高、测评方法的选择和使用不当可能导致评估结果的偏差等。因此，在使用评价中心技术时，需要充分考虑其适用性和局限性，结合实际情况进行合理的选择和应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评价中心技术体系架构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11" b="1461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66" b="2086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包括各种类型的数据源，如数据库、API、文件等。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支持实时采集和批量采集两种方式，以满足不同场景下的需求。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数据清洗和预处理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对数据进行清洗、去重、转换等预处理操作，以保证数据质量和一致性。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06" b="750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采用分布式存储技术，支持海量数据的存储和扩展。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数据计算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提供分布式计算框架，支持大规模数据的并行处理和计算。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运用机器学习和数据挖掘技术，对数据进行深入分析，发现数据中的规律和趋势。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根据业务需求和目标，制定科学合理的评估指标。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运用统计分析、预测模型等多种数据分析方法，对数据进行全面深入的分析。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对分析结果进行解释和报告，提供可视化的数据展示和解读。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结果解释和报告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分析评估层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443" b="194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结果展示层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结果可视化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采用图表、图像等多种形式对结果进行可视化展示，使得结果更加直观易懂。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结果解读和报告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提供专业的结果解读和报告服务，帮助用户更好地理解分析结果和业务含义。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结果应用和决策支持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将分析结果应用于业务决策和实践中，提供数据支持和参考。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关键技术与算法解析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将数据转换为适合模型训练的格式，如数值化、归一化等。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数据增强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通过插值、合成等方法增加数据量，提高模型泛化能力。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利用领域知识或经验，手动提取与任务相关的特征。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传统特征提取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利用深度学习等算法自动学习数据中的特征表示。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自动特征提取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通过统计测试、信息论等方法评估特征重要性，选择关键特征。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将多个弱模型组合成一个强模型，提高模型稳定性和准确性。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根据任务类型和数据特点选择合适的模型，如线性模型、树模型、神经网络等。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参数调优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通过网格搜索、随机搜索等方法调整模型参数，提高模型性能。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https://d.book118.com/387064165013006041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2024-09-13T17:51:28.866</cp:lastPrinted>
  <dcterms:created xsi:type="dcterms:W3CDTF">2024-09-13T09:51:28Z</dcterms:created>
  <dcterms:modified xsi:type="dcterms:W3CDTF">2024-09-13T09:51:31Z</dcterms:modified>
</cp:coreProperties>
</file>