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AD2CF-EC45-4359-8029-F81B89D9E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0719B-EA7B-4DB2-A157-BCF2159C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8BD6B-E556-4864-B0EA-9F9A301C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97ED7-1A85-43D5-89E0-EBA75D22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EB1B6-5955-4362-9F96-BB154758B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5B488-34C5-4F9B-87CC-F1ED6268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61D18B-4A21-4ACD-98F5-DE10F00BD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94566-70DE-427A-B0EF-3EE7C12E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EF9E3-45D5-46C3-A262-0E1052DCA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F4BAA-2847-47C9-ADB2-C76C57B0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846CB-CEE0-4EBA-AFEC-C71DB7280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9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03005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高端经典动态建筑工地项目部经理年终工作总结暨新年计划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展示项目部经理在高端经典动态建筑工地中的职责和作用，突显其重要性和价值；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回顾项目部经理在团队协作、进度管理、质量控制等方面的表现，为后续工作提供改进方向。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总结过去一年的工作成果和经验教训，为新年度的工作提供有价值的参考；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项目部经理所负责的工程范围、项目类型、项目规模等；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项目部经理在过去一年中所完成的主要工作、取得的成果和遇到的挑战；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项目部经理在新年度的工作计划、目标、预期成果及所需资源支持。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成功推进多个高端经典动态建筑项目，确保项目按时交付，满足客户需求。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优化项目管理流程，提高项目执行效率，降低项目成本。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加强与业主、设计、施工等各方沟通协调，确保项目顺利进行。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搭建高效团队协作平台，提升团队成员间的沟通效率。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定期组织团队建设活动，增强团队凝聚力，提高团队士气。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鼓励团队成员积极分享经验和知识，促进团队共同成长。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制定详细的项目进度计划，确保项目按计划推进。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强化质量控制体系，确保项目质量符合国家标准和业主要求。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及时处理项目过程中的问题和挑战，确保项目进度和质量不受影响。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严格遵守国家和地方安全生产法规，确保项目安全生产。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定期开展安全生产培训和演练，提高员工安全意识和应急处理能力。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加强现场安全管理，及时发现和消除安全隐患，确保项目顺利进行。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新年工作计划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在新的一年中，我们将致力于实现高质量、高效率的建筑施工，确保项目按时交付，同时优化成本控制。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为实现项目目标，我们将采取精细化管理、强化团队协作、优化施工流程等策略，确保项目的顺利进行。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确立明确的项目目标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我们将明确各个阶段的关键任务，包括项目启动、基础施工、主体结构施工、装修及验收等，确保每个阶段的工作重点清晰。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关键任务明确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针对每个关键任务，我们将制定详细的时间表，合理安排工期，确保项目按计划推进。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时间表制定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关键任务与时间表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我们将对项目所需的人力、物力、财力等资源进行深入分析，确保资源的合理配置。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根据资源需求分析结果，我们将制定相应的资源配置计划，包括人员配备、设备采购、资金预算等，以保障项目的顺利进行。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资源需求与配置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我们将对项目潜在的风险进行全面识别与评估，包括技术风险、市场风险、财务风险等，确保风险可控。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针对识别出的风险，我们将制定相应的应对措施，如技术攻关、市场调整、财务优化等，以降低风险对项目的影响。同时，我们将建立健全的风险监控机制，及时发现并处理风险事件，确保项目的稳定推进。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https://d.book118.com/387103005154006036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2024-09-11T23:01:04.457</cp:lastPrinted>
  <dcterms:created xsi:type="dcterms:W3CDTF">2024-09-11T15:01:04Z</dcterms:created>
  <dcterms:modified xsi:type="dcterms:W3CDTF">2024-09-11T15:01:06Z</dcterms:modified>
</cp:coreProperties>
</file>