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629FD-8AAD-4183-A467-B86A78AB8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CE4E3-A209-430D-8AAD-BC41B548F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04C49-F767-42EF-8C09-2F4007444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76B7C-C8CA-4597-BE23-415ADDE62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915E48-121E-42CD-A1E7-033696F85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B221A2-01FE-4145-9138-F3130ACD8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BD6017-A6C8-43EB-9C2B-2F10F0FA6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51228-2CCA-41B9-8BF6-91C90F047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6DB56-182E-483D-B115-AC3A8E69F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79AD9-C275-4617-8ECA-4BAF759DC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BE3E5-2531-43FA-948D-BF87AD04F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03015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ppp专项培训—财务评价与核算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PPP项目概述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PPP项目财务评价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PPP项目成本核算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PPP项目风险评估与控制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PPP项目实际案例分析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PPP项目概述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PPP模式：公私合作模式，是指公共部门与私营部门通过合作，共同参与公共基础设施的建设和运营，以实现公共利益和经济效益的共赢。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PPP模式是一种新型的公共基础设施建设模式，通过引入私营部门的技术和管理经验，提高公共基础设施建设的效率和运营水平，同时减轻政府的财政负担。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PPP模式的定义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伙伴关系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利益共享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风险共担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PPP模式的特点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公私部门之间建立长期、稳定的合作关系，共同承担风险和分享收益。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私营部门通过提供服务获得合理回报，而公共部门则获得基础设施建设和运营的成果。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公私部门共同承担项目风险，以降低单方面的风险压力。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PPP模式可以优化公共资源的配置，提高公共基础设施建设和运营的效率和质量。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PPP模式的应用范围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市政设施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文化旅游设施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如供水、污水处理、垃圾处理等。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如博物馆、图书馆、体育场馆等。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交通设施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能源设施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医疗卫生设施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如高速公路、铁路、地铁等。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如电力、燃气等。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如医院、养老院等。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PPP项目财务评价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https://d.book118.com/387103015016006032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2024-09-04T17:32:24.939</cp:lastPrinted>
  <dcterms:created xsi:type="dcterms:W3CDTF">2024-09-04T09:32:24Z</dcterms:created>
  <dcterms:modified xsi:type="dcterms:W3CDTF">2024-09-04T09:32:26Z</dcterms:modified>
</cp:coreProperties>
</file>