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60B83-DE09-40C5-92D4-DF33BD40E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FA89F9-20B6-4B3F-969F-8274BDAA5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6A5CB-62E1-462F-813F-B4A39BF16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BA8E63-67FD-4F8A-905D-9BCBDCD88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AF659F-ED75-4A37-9A8A-FC3A7E3E6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3BD518-B7B0-4560-921C-E57F2E0EF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A4D9D9-4DE5-49CC-BDEB-9EE509B56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579783-44A0-4C53-8B4F-6595CDC6C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24F347-6987-40CE-957E-6C1787FDA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2BD320-3882-45B3-9C0A-3629EC96F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40617-4ACD-4A00-AAF4-4E438A9F0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10316303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医院感染科护士的感染问题解决和困难病例分析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感染问题解决策略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困难病例分析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感染问题解决实践案例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困难病例分析实践案例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通过分析和解决感染问题，提高医疗质量，减少患者痛苦和死亡率。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保障医护人员安全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降低医护人员感染风险，提高工作安全性。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提升医院在感染防控方面的声誉和地位，吸引更多患者前来就医。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感染问题解决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汇报针对医院感染问题的解决措施和实施效果。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困难病例分析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分析医院感染科遇到的困难病例，提出解决方案和建议。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未来工作展望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探讨医院感染科未来在感染防控方面的发展方向和重点工作。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感染问题解决策略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手是传播医院感染的主要媒介，严格执行手卫生规范是预防和控制医院感染最简单、最有效、最方便、最经济的方法。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手卫生的重要性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接触患者前、进行无菌操作前、接触患者后、接触患者周围环境后、接触血液、体液等污染物后。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手卫生的执行时机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采用流动水洗手或使用速干手消毒剂进行手消毒，确保双手的清洁和消毒效果。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手卫生的实施方法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严格执行手卫生规范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5207" b="152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07" b="31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合理使用抗菌药物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抗菌药物的选择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根据患者的感染部位、病原菌种类及药敏试验结果，选择针对性强、疗效好、安全性高的抗菌药物进行治疗。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抗菌药物的给药方式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严格按照医嘱规定的给药方式、给药时间和给药剂量进行药物治疗，确保药物的有效浓度和治疗效果。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抗菌药物的副作用监测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密切观察患者在使用抗菌药物过程中出现的副作用和不良反应，及时调整治疗方案，确保患者的用药安全。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医疗器械的消毒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根据医疗器械的种类和污染程度，选择合适的消毒方法和消毒剂进行消毒处理，确保医疗器械的无菌状态。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医疗器械的清洗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使用后的医疗器械应立即进行清洗，去除表面的血液、体液等污染物，避免病原菌的滋生和传播。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医疗器械的监测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定期对医疗器械进行微生物学监测，评估清洗消毒效果，及时发现并处理存在的问题，确保医疗器械的安全使用。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加强医疗器械清洗消毒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关注患者的心理状况，提供必要的心理护理和支持，减轻患者的焦虑和恐惧情绪，提高患者的治疗信心和依从性。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向患者及其家属提供感染防控相关知识和技能的健康教育，提高患者及其家属的自我防护意识和能力。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给予患者合理的营养支持，提高患者的营养状况，增强机体的免疫力和抵抗力。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542" b="3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提高患者免疫力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困难病例分析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所选病例通常具有病情复杂、治疗周期长、预后差等特点，对护士的临床经验和感染防控能力要求较高。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病例选择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选择具有代表性的、治疗难度较大的医院感染病例，如多重耐药菌感染、深部真菌感染等。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病例选择与特点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根据患者的具体病情和病原学检查结果，制定个体化的治疗方案，包括抗感染治疗、营养支持、免疫治疗等。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通过监测患者的体温、白细胞计数、C反应蛋白等感染相关指标，以及病原学检查转阴情况，对治疗效果进行评估。同时，关注患者的生活质量改善情况。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7056" r="7056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针对可能出现的并发症，如感染性休克、多器官功能衰竭等，采取相应的预防措施，如加强液体管理、维持内环境稳定等。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一旦发生并发症，应立即采取相应的治疗措施，如抗休克治疗、器官功能支持等，以减轻患者痛苦并降低死亡率。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并发症处理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医院感染科护士需要与医生、药师、检验师等多学科团队成员紧密合作，共同制定治疗方案并监测治疗效果。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护士应主动与患者及其家属进行沟通，解释病情和治疗方案，取得他们的理解和配合。同时，与团队成员保持及时有效的沟通，确保治疗过程的顺利进行。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https://d.book118.com/387103163034006033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2024-09-06T11:50:02.951</cp:lastPrinted>
  <dcterms:created xsi:type="dcterms:W3CDTF">2024-09-06T03:50:02Z</dcterms:created>
  <dcterms:modified xsi:type="dcterms:W3CDTF">2024-09-06T03:50:05Z</dcterms:modified>
</cp:coreProperties>
</file>