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49357-EF0B-41EA-9FBA-85F1292D4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7FB60-901A-4972-A5F6-760EDCFE8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1B397-0AFF-48B8-9F52-392F8692E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A526F-3F8D-404C-91CA-18A31D664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09D86C-D9B1-4886-A51A-36124B1DD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8F36D8-75D9-42C4-898D-C3B73163C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F43CA3-2A42-4CAA-88E4-E955806DD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6E0C6-AF81-447C-BAC5-071CF97A0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5ADA07-1D68-4663-B672-6EDB13F08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2051F-8D6C-4A14-B9F9-D53480E03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5EA7B-1558-44FD-8528-22E920200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0403013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无限极新人成功起步讲座课件资料-把握机会快速致富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无限极公司介绍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无限极新人成功起步策略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快速致富的机遇与方法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把握机会，共创未来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无限极公司介绍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无限极致力于为消费者提供高品质的中草药健康产品，为伙伴创造事业机会，为股东创造长远价值，为社会营造和谐氛围。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无限极（中国）有限公司成立于1992年，是李锦记健康产品集团成员，以“无限极”为核心品牌，是一家从事中草药健康产品开发、生产及销售的大型港资企业。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公司基于“永远创业”的精神，在二十多年间得到快速发展，从单一的保健品企业，发展为拥有健康食品、个人护理、养生用品及家居用品等多业务的健康产业集团。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t="16071" b="16071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16071" b="16071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071" b="16071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无限极拥有丰富的产品线，涵盖了健康食品、护肤品、日用品等多个领域。其主打产品包括无限极牌增健口服液、无限极牌男仕口服液、无限极牌女仕口服液等。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无限极的市场定位在中高端，注重产品的品质与差异化。通过持续的研发创新和对市场的精准把握，无限极成功塑造了高品质、专业化的品牌形象。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公司产品与市场定位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无限极倡导“思利及人”的核心价值观，即做事先思考如何有利于他人，秉承这一价值观，无限极在发展过程中强调以人为本，注重伙伴关系，提倡共享共赢。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公司文化还包括诚信、务实、激情、团结等元素，这些元素共同构成了无限极独特的企业文化氛围，为公司的发展提供了强大的精神动力。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以上内容的扩展，我们详细介绍了无限极公司的背景与历史、产品与市场定位以及公司文化与价值观。这些信息对于新加入的伙伴来说非常重要，有助于他们更好地了解公司的过去、现在和未来，从而更好地把握机会和实现快速致富的目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公司文化与价值观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无限极新人成功起步策略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了解当前市场的发展趋势，包括新技术、新业务模式等，以便抓住机遇。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分析竞争对手的优势和劣势，找出自己的差异化竞争优势。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深入了解目标客户的需求和痛点，以便更好地满足他们的需求。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了解行业与市场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明确自己的长期和短期目标，制定可实现、可衡量的计划。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292" r="62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合理安排时间，提高工作效率，避免拖延和浪费时间。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不断学习新知识、新技能，提升自己的专业能力和竞争力。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制定个人发展计划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积极结交业内人士，建立良好的人际关系，扩大自己的社交圈。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与合作伙伴、同行分享资源，实现互利共赢，共同发展。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458" r="24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寻求导师、行业专家的指导与支持，为自己的事业发展提供帮助。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建立人脉与资源网络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83" b="798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提升个人能力与素质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提高自己的沟通技巧，学会倾听和表达，增强与他人的互动效果。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培养自己的领导才能，学会带领团队、激发成员潜力、协调各方资源。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自我管理能力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强化自我管理，包括情绪管理、时间管理、健康管理等，保持良好的工作状态和生活质量。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快速致富的机遇与方法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https://d.book118.com/387104030133006034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2024-09-08T18:44:02.980</cp:lastPrinted>
  <dcterms:created xsi:type="dcterms:W3CDTF">2024-09-08T10:44:03Z</dcterms:created>
  <dcterms:modified xsi:type="dcterms:W3CDTF">2024-09-08T10:44:05Z</dcterms:modified>
</cp:coreProperties>
</file>