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IDBTU+MS-UIGothic"/>
      <p:regular r:id="rId15"/>
    </p:embeddedFont>
    <p:embeddedFont>
      <p:font typeface="KVCCQV+QLRLIQ+ArialMT"/>
      <p:regular r:id="rId16"/>
    </p:embeddedFont>
    <p:embeddedFont>
      <p:font typeface="VAMLDK+LJNTEU+MicrosoftYaHei-Bold"/>
      <p:regular r:id="rId17"/>
    </p:embeddedFont>
    <p:embeddedFont>
      <p:font typeface="TOONBT+KWFBG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341AF-DEEA-447F-999E-556C2BB0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323E4-76C0-4897-9F40-14C4E81D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A0188-F85E-43AB-9E03-9C2DC602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0DD89-2626-418C-AF81-5B6B1E89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E72EE-0E61-4ED0-A98E-E53996A5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E2AC5-0703-4F78-BBF8-C8B14234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39E00-E79C-4016-9C8D-C94FAFC9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27128-3958-46FE-8072-72CA2DC8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6947D-C8AE-40C6-8BFD-5BDF88170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EA8ED-D8AB-4796-BF98-07B77115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25C0-2E2C-457D-BA7A-F9FC39C1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0512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83502"/>
                </a:solidFill>
                <a:latin typeface="IIDBTU+MS-UIGothic"/>
                <a:cs typeface="IIDBTU+MS-UIGothic"/>
              </a:rPr>
              <a:t>家庭装修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验</a:t>
            </a:r>
            <a:r>
              <a:rPr sz="5150" spc="25">
                <a:solidFill>
                  <a:srgbClr val="083502"/>
                </a:solidFill>
                <a:latin typeface="IIDBTU+MS-UIGothic"/>
                <a:cs typeface="IIDBTU+MS-UIGothic"/>
              </a:rPr>
              <a:t>收要注意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069620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IDBTU+MS-UIGothic"/>
                <a:cs typeface="IIDBTU+MS-UIGothic"/>
              </a:rPr>
              <a:t>什么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955" cy="1881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收准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构安全与空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尺寸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水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电验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23488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地面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7835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43321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KVCCQV+QLRLIQ+ArialMT"/>
                <a:cs typeface="KVCCQV+QLRLIQ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细节验</a:t>
            </a:r>
            <a:r>
              <a:rPr sz="2400">
                <a:solidFill>
                  <a:srgbClr val="45AE37"/>
                </a:solidFill>
                <a:latin typeface="IIDBTU+MS-UIGothic"/>
                <a:cs typeface="IIDBTU+MS-UIGothic"/>
              </a:rPr>
              <a:t>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VAMLDK+LJNTEU+MicrosoftYaHei-Bold"/>
                <a:cs typeface="VAMLDK+LJNTE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验</a:t>
            </a:r>
            <a:r>
              <a:rPr sz="3800" spc="25">
                <a:solidFill>
                  <a:srgbClr val="083502"/>
                </a:solidFill>
                <a:latin typeface="IIDBTU+MS-UIGothic"/>
                <a:cs typeface="IIDBTU+MS-UIGothic"/>
              </a:rPr>
              <a:t>收准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备</a:t>
            </a:r>
            <a:r>
              <a:rPr sz="3800" spc="27">
                <a:solidFill>
                  <a:srgbClr val="083502"/>
                </a:solidFill>
                <a:latin typeface="IIDBTU+MS-UIGothic"/>
                <a:cs typeface="IIDBTU+MS-UIGothic"/>
              </a:rPr>
              <a:t>工作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VAMLDK+LJNTEU+MicrosoftYaHei-Bold"/>
                <a:cs typeface="VAMLDK+LJNTE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确定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验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收日期和参与人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AMLDK+LJNTEU+MicrosoftYaHei-Bold"/>
                <a:cs typeface="VAMLDK+LJNTEU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AMLDK+LJNTEU+MicrosoftYaHei-Bold"/>
                <a:cs typeface="VAMLDK+LJNTEU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了解家庭装修合同内容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备验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收工具和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收集相关的装修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料，如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设计图纸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施工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图纸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准等，以便参考和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IDBTU+MS-UIGothic"/>
                <a:cs typeface="IIDBTU+MS-UIGothic"/>
              </a:rPr>
              <a:t>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VAMLDK+LJNTEU+MicrosoftYaHei-Bold"/>
                <a:cs typeface="VAMLDK+LJNTE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结</a:t>
            </a:r>
            <a:r>
              <a:rPr sz="3800" spc="23">
                <a:solidFill>
                  <a:srgbClr val="083502"/>
                </a:solidFill>
                <a:latin typeface="IIDBTU+MS-UIGothic"/>
                <a:cs typeface="IIDBTU+MS-UIGothic"/>
              </a:rPr>
              <a:t>构安全与空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间</a:t>
            </a:r>
            <a:r>
              <a:rPr sz="3800" spc="27">
                <a:solidFill>
                  <a:srgbClr val="083502"/>
                </a:solidFill>
                <a:latin typeface="IIDBTU+MS-UIGothic"/>
                <a:cs typeface="IIDBTU+MS-UIGothic"/>
              </a:rPr>
              <a:t>尺寸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VAMLDK+LJNTEU+MicrosoftYaHei-Bold"/>
                <a:cs typeface="VAMLDK+LJNTE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房屋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构是否安全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角、阳台、楼梯等部位是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否有裂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象，判断房屋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构是否安全。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承重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构柱是否有改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确保房屋承重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构不被破坏。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注意地面、天花板等部位是否有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下沉或凸起，判断房屋是否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生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不均匀沉降。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量空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尺寸是否符合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承重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墙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5AE37"/>
                </a:solidFill>
                <a:latin typeface="IIDBTU+MS-UIGothic"/>
                <a:cs typeface="IIDBTU+MS-UIGothic"/>
              </a:rPr>
              <a:t>构柱是否有改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察承重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构柱是否有拆改痕迹，确保房屋承重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构不被破坏。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新增的隔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或其他装修是否有加固措施，确保不会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房屋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构造成安全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察新增的吊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或其他装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物是否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房屋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构造成影响，如有必要需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行加固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IIDBTU+MS-UIGothic"/>
                <a:cs typeface="IIDBTU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https://d.book118.com/387105124031006053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IIDBTU+MS-UIGothic</vt:lpstr>
      <vt:lpstr>SimSun</vt:lpstr>
      <vt:lpstr>KVCCQV+QLRLIQ+ArialMT</vt:lpstr>
      <vt:lpstr>Times New Roman</vt:lpstr>
      <vt:lpstr>VAMLDK+LJNTEU+MicrosoftYaHei-Bold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2024-09-26T23:44:46.209</cp:lastPrinted>
  <dcterms:created xsi:type="dcterms:W3CDTF">2024-09-26T15:44:46Z</dcterms:created>
  <dcterms:modified xsi:type="dcterms:W3CDTF">2024-09-26T15:44:47Z</dcterms:modified>
</cp:coreProperties>
</file>