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52177C-D8B1-4C68-B7E7-B17E26827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B1A588-1973-4875-9159-C29CBE64DA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E9AF46-BDA1-49EC-8D3A-4C5D9120F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A3A0C2-D491-431C-A56F-EEF8AC315B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C22F2A-6C5D-457B-AF15-C4EE4BF071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471F47-418C-4DA4-9B7E-58939661C7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1D8C21-A981-474D-8095-8DE0ED72C0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85DB0-E847-49ED-AFB9-952ABC4663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FBB5AB-9745-4866-B0AF-6231C0300D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7DB3A-3EED-4426-8E57-ABBB9EADE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1EC4D1-A35A-469B-9110-D04676A82E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1051660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迈克尔逊干涉仪</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迈克尔逊干涉仪简介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迈克尔逊干涉仪实验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迈克尔逊干涉仪的应用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迈克尔逊干涉仪的优缺点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迈克尔逊干涉仪的改进与发展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迈克尔逊干涉仪简介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118" r="161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迈克尔逊干涉仪是一种利用分束镜将一束光分为两束相干光束，再通过反射镜反射回来后发生干涉的仪器。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具有高精度、高灵敏度、可测量微小长度变化等优点，常用于长度计量和光学研究领域。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9958" b="99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将一束光分为两束相干光束，一束反射，一束透射。</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分束镜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使两束光束在空间上分离，经过反射后再回到分束镜。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反射镜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两束光在分束镜上再次相遇时发生干涉，形成明暗相间的干涉条纹。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干涉现象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迈克尔逊干涉仪由美国物理学家迈克尔逊于1881年设计并制造，最初用于测量地球相对于以太的运动速度。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随着激光技术和光学技术的不断发展，迈克尔逊干涉仪得到不断改进和优化，应用领域也从长度计量扩展到光学传感、量子光学等领域。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736" r="2273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迈克尔逊干涉仪实验</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实验目的</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学习掌握迈克尔逊干涉仪的基本原理和操作方法。</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观察和分析干涉现象，理解光的波动性质。</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测量光波波长和光源相干长度。</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了解迈克尔逊干涉仪在光学研究中的应用。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仪器 setup：将迈克尔逊干涉仪放置在稳定的工作台上，调整仪器位置，确保测量臂和参考臂处于水平状态。</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Alignment：通过观察到清晰的干涉条纹，调整测量臂和参考臂的长度，使两臂长度相等或接近相等。</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Interference pattern observation：打开光源，观察到干涉条纹。可以通过旋转微调螺丝来调整条纹的清晰度。</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4. Data collection：记录不同位置的干涉条纹数目，以及对应的测量臂和参考臂长度。</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5. Data analysis：根据干涉条纹数目和两臂长度的变化，分析光波波长和光源相干长度的测量结果。</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6. Clean up：实验结束后，关闭光源，整理实验器材，保持实验室整洁。</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566" b="5566"/>
          <a:stretch>
            <a:fillRect/>
          </a:stretch>
        </p:blipFill>
        <p:spPr>
          <a:xfrm>
            <a:off x="161995" y="1165346"/>
            <a:ext cx="4300144" cy="5733524"/>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Interference pattern</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观察到的干涉条纹呈现周期性分布，表明光波具有波动性质。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Wavelength measurement</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通过测量不同位置的干涉条纹数目和对应的两臂长度，可以计算出光波波长。利用已知的波长值与测量值进行比较，评估实验结果的准确性。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Coherence length measurement</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光源的相干长度可以通过测量不同位置的干涉条纹数目和对应的两臂长度来计算。通过比较理论值与测量值，评估光源相干长度的准确性。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实验结果分析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https://d.book118.com/387105166005006030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2024-09-01T10:39:49.791</cp:lastPrinted>
  <dcterms:created xsi:type="dcterms:W3CDTF">2024-09-01T02:39:49Z</dcterms:created>
  <dcterms:modified xsi:type="dcterms:W3CDTF">2024-09-01T02:39:51Z</dcterms:modified>
</cp:coreProperties>
</file>