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F6DDF5-DE95-42AA-B036-2ED954DDF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DD407-6861-4F7C-96DB-CB19B2AA5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CC1B6A-E88D-4CA1-866F-FEA60F6A1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E634D8-EF9E-40BC-9AC7-3E890C925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098192-4BB2-4979-A554-C097BD4411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3F5BDB-FDD3-4A32-8A43-B7510D78F2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D23395-0A4A-4859-9EC3-6BF19607C2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DE187B-BD50-4A87-B5EC-FE33A5C6E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72F0D-82E7-47C4-AF56-D14CEA410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E9E28-27EC-4443-AE19-A2E638A5E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177016-DED0-401D-8708-61FFEEA05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10615201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护理时间管理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护理时间管理的原则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护理时间管理的技巧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护理时间管理案例分析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护理时间管理的挑战与对策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护理时间管理是指护理人员对护理活动的时间安排、分配和调整，以达到提高护理效率和质量的目的。</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护理时间管理涉及到对护理活动的时间规划、任务分配、优先级排序、时间利用和时间控制等方面。</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护理时间管理的定义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提高护理效率</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提升护理质量</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促进团队合作</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提升护士职业满足感</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护理时间管理的重要性</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良好的时间管理有助于团队成员之间的协作与沟通，确保工作流程的顺畅进行，提高团队整体绩效。</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科学的时间管理有助于护理人员更好地应对工作压力，提高工作专注度，减少差错率，从而提升护理质量。</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合理的时间安排和分配能够减少资源浪费，提高护理效率，确保患者得到及时、有效的护理服务。</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合理的时间安排可以减轻护理人员的工作压力，提高工作效率，从而提升职业满足感，降低人员流失率。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护理时间管理的原则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347" r="634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制定明确的目标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安排优先级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制定时间表</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在开始护理工作之前，制定明确的目标和计划，确保工作有条不紊地进行。</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根据任务的重要性和紧急性，合理安排任务的优先级，确保优先处理紧急和重要的任务。</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制定详细的时间表，合理分配时间给各项任务，确保按时完成工作。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计划性原则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效率性原则</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充分利用每一分每一秒的时间，避免浪费，提高工作效率。</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简化工作流程，减少不必要的环节和步骤，提高工作效率。</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将类似的任务集中起来批量处理，减少切换任务的时间和精力。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有效利用时间</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简化流程</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批量处理任务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应对突发事件</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适应变化</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学会说“不”</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灵活性原则</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在面对工作变化时，需要灵活调整工作计划，适应新的情况和需求。</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在面对过多的工作任务时，需要学会拒绝一些不必要或不紧急的任务，保持工作重点和效率。</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在护理工作中，难免会遇到突发事件和意外情况，需要灵活应对，及时调整工作计划。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护理时间管理的技巧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时间管理四象限法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时间管理四象限法是一种将任务按照紧急性和重要性进行分类的方法，有助于合理安排时间和提高工作效率。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根据任务的紧急性和重要性，将任务分为四个象限：紧急重要、重要不紧急、紧急不重要和不紧急不重要。优先处理紧急重要和重要不紧急的任务，避免陷入紧急不重要和不紧急不重要的任务中。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优先级排序是根据任务的紧急性和重要性进行排序，优先处理重要且紧急的任务，提高工作效率。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将任务按照紧急性和重要性进行排序，优先处理紧急且重要的任务。对于不紧急但重要的任务，可以安排在空闲时间处理或分解成小任务逐步完成。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优先级排序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时间块法是一种将时间分配给不同任务的方法，有助于集中注意力和提高工作效率。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将时间划分为不同的块，每个块专注于一个任务，避免干扰和中断。在每个块的时间里，集中精力完成任务，提高工作效率。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https://d.book118.com/387106152012006051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2024-09-23T21:18:59.681</cp:lastPrinted>
  <dcterms:created xsi:type="dcterms:W3CDTF">2024-09-23T13:18:59Z</dcterms:created>
  <dcterms:modified xsi:type="dcterms:W3CDTF">2024-09-23T13:19:01Z</dcterms:modified>
</cp:coreProperties>
</file>