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A490D-8EE6-47C0-88BC-A345DFFF0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63587-0B33-47E5-9BE9-579DAB8A1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3AFF9-25FA-4BEA-91A1-081E9E49B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7D063-99AE-436D-B2BA-B9DD2C45C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4DC6AF-C5CC-46AA-AAA2-9EC3A3CCC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CD91DD-84FC-45DB-8837-8C0CC8081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B80435-BF93-408C-9694-E48A57E47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0C972-A149-4243-9170-0A5425EAC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D0CF2-49A7-4EAF-8A1A-FCA4569ED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5E578-536A-42E0-AB35-016268E3F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C92EB-1FDE-4424-B5C1-DC214568D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10052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仓储物流部职能分析与优化策略探讨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仓储职能分析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物流职能分析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信息化技术应用与提升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人力资源管理与培训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97" b="157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仓储物流部是企业物流体系中的核心部门，负责物资的存储、保管、进出货管理以及物流配送等任务。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确保物资安全、准确、高效地流转，满足生产和销售需求；优化仓储空间利用，降低库存成本；提高物流配送效率，提升客户满意度。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部门定位与职责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3" r="318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仓储物流部通常下设仓库管理、物流配送、信息管理等子部门，各子部门间相互协作，共同实现部门目标。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根据业务规模和运营需求，合理配置仓库管理员、物流调度员、信息录入员等岗位人员，确保部门正常运作。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当前，仓储物流部面临着仓库空间不足、物资种类繁多、物流配送时效要求高等问题，运营压力较大。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随着企业规模的扩大和市场竞争的加剧，仓储物流部需要不断提高运营效率和服务质量，以应对日益严峻的市场挑战。同时，还需要加强成本控制和风险管理，确保部门稳健发展。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仓储职能分析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合理划分仓库区域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根据货物特性、存储需求等因素，将仓库划分为不同区域，如原材料区、半成品区、成品区等。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设计高效存储方案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采用货架、托盘等存储设备，提高仓库空间利用率和货物存取效率。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制定安全防范措施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设置防火、防盗、防潮等安全设施，确保仓库货物安全。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仓库布局与规划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合理安排货位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根据货物特性和存储要求，为每批入库货物合理安排货位，提高仓库管理效率。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严格验收流程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对入库货物进行数量、质量、规格等方面的验收，确保货物符合存储要求。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准确记录货物信息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对入库货物进行详细记录，包括货物名称、数量、生产日期、保质期等信息，方便后续管理。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货物入库管理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定期对仓库货物进行盘点，确保库存数量准确、账实相符。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定期进行库存盘点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发现库存差异时，及时查明原因并进行处理，避免造成不必要的损失。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及时处理库存差异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根据市场需求和库存情况，合理调整库存结构，降低库存成本。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合理调整库存结构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库存盘点与调整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严格审核出库申请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对出库申请进行审核，确保出库货物符合相关要求和规定。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准确配货和装箱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根据出库申请和货物信息，准确配货和装箱，确保货物准确无误地发出。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及时更新库存信息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出库后及时更新库存信息，确保库存数据实时准确。同时，与相关部门共享库存信息，以便更好地协调生产和销售计划。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出库发货流程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物流职能分析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运输方式选择及优化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根据货物特性、运输距离和时效性要求，合理选择陆运、海运、空运等运输方式。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对现有运输方式进行优化，如采用多式联运、集装箱运输等，提高运输效率。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跟踪分析运输市场动态，及时调整运输策略，降低运输成本。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根据客户需求和配送地点，合理规划配送路线，减少绕行和重复运输。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定期对配送路线进行调整，以适应城市交通变化和客户需求变化。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采用先进的路线规划软件和技术，提高路线规划的准确性和效率。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配送路线规划与调整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通过优化运输方式和配送路线，降低单位运输成本。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加强与供应商、承运商的合作与谈判，争取更优惠的价格和服务。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建立完善的运输成本控制制度和流程，加强成本控制意识和能力。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运输成本控制策略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客户满意度提升举措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建立完善的客户服务体系，提供24小时客服在线服务，及时解决客户问题。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定期对客户进行满意度调查，了解客户需求和意见，及时改进服务。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加强与客户的沟通和协作，建立长期稳定的合作关系，提高客户满意度。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https://d.book118.com/387110052005006041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2024-09-13T16:39:52.384</cp:lastPrinted>
  <dcterms:created xsi:type="dcterms:W3CDTF">2024-09-13T08:39:52Z</dcterms:created>
  <dcterms:modified xsi:type="dcterms:W3CDTF">2024-09-13T08:39:54Z</dcterms:modified>
</cp:coreProperties>
</file>