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8112D-F602-4C9B-8647-33836FD8F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3DEE6-1FCB-4F7C-B845-02F6E9468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19B89-0FE1-49F3-9F02-E7C2D9784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9B326-0CF5-4F75-9B96-67A00D8DB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C205B1-248F-4463-8F44-72FF908CE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91F23D-9B1D-4866-8793-F8A0E5351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200E9D-5606-44A8-9996-63E6BD728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97DC2-2198-437C-AA63-8C9F2A9CF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A73A6-9B09-487C-9282-10809E591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F2FF5-B84A-4818-B1C7-6D18BBEEE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D8B11-3CD3-4A59-A499-986B15708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10062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设计心灵的对话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心灵对话的基本概念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心灵对话的实践方法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心灵对话在人际关系中的应用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心灵对话在心理健康领域的运用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心灵对话的挑战与解决方案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本文旨在引导读者探索自己内心深处的想法和感受，促进自我认知和理解。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探索心灵深处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应对现代社会挑战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430" b="1543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现代社会中，人们面临着巨大的压力和挑战，需要通过心灵对话来寻求内心的平静和力量。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通过倡导心灵对话，本文希望促进心理健康的普及和推广，帮助更多人关注和维护自身心理健康。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通过心灵对话，人们可以更深入地了解自己的内心世界，包括自己的价值观、信仰、情感和需求等。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增进自我认知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心灵对话是一种情感交流的方式，可以让人们更好地与他人沟通和分享自己的感受和想法，增进彼此之间的理解和信任。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促进情感交流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心灵对话可以帮助人们缓解内心的压力和焦虑，减轻心理负担，提高心理健康水平。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缓解心理压力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通过心灵对话，人们可以激发内在的潜力和力量，更好地应对生活中的挑战和困难。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激发内在力量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心灵对话的重要性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心灵对话的基本概念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它通过感知、理解和共鸣等方式，实现人与人之间心灵的沟通和连接。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心灵对话不仅仅局限于言语交流，还包括非言语的方式，如眼神、肢体语言、情感共鸣等。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945" r="194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658" r="1265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心灵对话是一种深层次的、超越语言的心灵交流方式。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心灵对话的定义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心灵对话能够触及人的内心深处，揭示真实的情感和需求。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6" b="246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通过心灵对话，人们能够感受到彼此的共鸣和理解，建立深厚的情感联系。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心灵对话不依赖于特定的语言或文化背景，是一种普遍的人类交流方式。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超越语言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心灵对话的特点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61" b="5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心灵对话的意义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促进情感交流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心灵对话有助于人们更深入地了解彼此的情感和内心世界，增进相互理解和信任。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提升人际关系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通过心灵对话，人们能够建立更加真诚、亲密的人际关系，增强彼此的情感纽带。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实现自我成长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心灵对话有助于人们更好地认识自己，发掘内心的潜能和力量，实现自我成长和超越。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心灵对话的实践方法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通过冥想、呼吸练习等方式，让自己进入平静、放松的状态，有助于更好地倾听内心的声音。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静心冥想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定期回顾自己的经历、感受和需求，思考自己的内心世界，加深对自我的认知。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将内心的想法、情感和体验记录下来，有助于更好地了解自己的情感状态和内心需求。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记录感受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倾听内心的声音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情感宣泄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通过写日记、绘画、音乐等方式，将内心的情感表达出来，有助于减轻心理压力和增强自我认知。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诚实面对自己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不掩饰、不压抑自己的真实情感，敢于面对和接受自己的内心感受。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与信任的人分享自己的内心感受，寻求他们的理解和支持，有助于缓解孤独感和增强自我价值感。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50" b="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表达真实的情感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认真倾听他人的讲述，不打断、不评价，给予充分的关注和理解，有助于建立良好的沟通关系。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尊重差异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尊重他人的不同观点、价值观和生活方式，不将自己的期望强加于人，有助于增强包容心和理解力。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设身处地地考虑他人的感受和需求，理解他们的立场和情感，有助于增强同理心。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042" r="24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培养同理心和理解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https://d.book118.com/387110062135006033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2024-09-07T07:07:07.869</cp:lastPrinted>
  <dcterms:created xsi:type="dcterms:W3CDTF">2024-09-06T23:07:07Z</dcterms:created>
  <dcterms:modified xsi:type="dcterms:W3CDTF">2024-09-06T23:07:10Z</dcterms:modified>
</cp:coreProperties>
</file>