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EAF5C-6D0F-4EE2-89B8-88FDA33B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29E6C-5B01-4D1F-9EFE-9457AC90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63F6C-14B8-452E-92AE-63E5B7AB4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FA1A9-B4F1-4790-A91C-A477E3E9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1AEB2-8D1F-4C4E-8A74-74FF6D01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EF9C2-0A3E-434D-85FC-9B346118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364E2-4CE0-46C6-8285-CFEC7542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0C46F-AFCA-4F42-91E8-8DA968B4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D1A2D-6C8E-4BB5-AD7D-029417104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EEEF2-E022-41DF-8D8E-AE32641B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4B07-BD9E-4411-ACB0-952AE4BE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0124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商贸仓储企业隐患排查治理的效果与评估方法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隐患排查治理的效果评估方法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保障企业安全生产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商贸仓储企业涉及大量物资和人员的流动，隐患排查治理是确保企业安全生产的重要环节。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通过隐患排查治理，可以及时发现并解决潜在问题，避免事故发生，保证企业正常运营。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商贸仓储企业作为社会经济发展的重要组成部分，有责任保障员工和公众的安全，通过隐患排查治理可以减少对社会的负面影响。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通过隐患排查治理，可以及时发现潜在的安全隐患，采取措施予以消除，从而避免事故的发生。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积极开展隐患排查治理工作，可以展示企业对安全生产的重视，提升企业的社会形象和声誉。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隐患排查治理不仅关乎企业的经济利益，更直接关系到员工的生命安全和身体健康。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隐患排查治理有助于企业建立健全的安全管理体系，推动企业实现可持续发展。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企业应制定完善的隐患排查治理制度，明确各级管理人员和员工的职责，确保隐患排查治理工作的有效实施。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建立健全隐患排查治理制度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企业应结合行业特点和自身实际情况，制定适用的隐患排查标准，为隐患排查提供明确的依据。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制定隐患排查标准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企业应建立隐患排查治理档案，详细记录隐患的发现、评估、整改和验收等过程，实现隐患排查治理工作的可追溯性。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建立隐患排查治理档案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隐患排查治理的制度建设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企业应根据实际情况，制定详细的隐患排查计划，明确排查的时间、范围、人员等要素。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企业应按照计划进行隐患排查，采用定期巡查、专项检查、季节性检查等多种方式，确保隐患的及时发现。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实施隐患排查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对于发现的隐患，企业应及时进行评估，确定隐患的等级和影响范围，并按照规定的程序进行报告。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隐患评估与报告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企业应按照评估结果，制定整改措施并落实整改责任，完成整改后进行验收，确保隐患得到彻底消除。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隐患整改与验收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企业应加强与政府监管部门、行业协会等的信息共享和协同合作，共同推动商贸仓储行业隐患排查治理水平的提升。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企业应建立隐患排查治理信息化平台，实现隐患信息的实时录入、查询、分析和报告等功能。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企业可利用物联网、大数据等信息化手段，提高隐患排查的准确性和效率，为隐患治理提供有力支持。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隐患排查治理的信息化应用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隐患排查治理的效果评估方法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隐患排查覆盖率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评估企业对各类隐患的排查程度，是否全面覆盖各个环节和部位。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隐患治理完成率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评估企业对已排查出隐患的治理情况，是否及时采取措施进行整改。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隐患复发率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评估企业治理隐患的效果，是否出现重复发生的隐患。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安全事故发生率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评估企业隐患排查治理工作对安全事故的防控效果。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评估指标体系的构建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评估方法的介绍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通过向企业员工、管理人员等发放问卷，收集他们对隐患排查治理工作的看法和意见。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通过对企业历史数据、同行业数据等进行分析，评估企业隐患排查治理工作的效果。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邀请行业专家或专业机构对企业隐患排查治理工作进行评估，提出专业意见和建议。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深入企业现场，对隐患排查治理工作的实际情况进行检查和评估。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https://d.book118.com/387110124061006041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2024-09-14T04:18:46.167</cp:lastPrinted>
  <dcterms:created xsi:type="dcterms:W3CDTF">2024-09-13T20:18:46Z</dcterms:created>
  <dcterms:modified xsi:type="dcterms:W3CDTF">2024-09-13T20:18:48Z</dcterms:modified>
</cp:coreProperties>
</file>