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55B90-3409-47D5-8F73-584532E3C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C60A3-2723-4765-9D5F-6253F8C8A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D3048-3C7E-440D-A586-027593842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15FBB-1E50-4A13-BB07-1958787D6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9C21B1-1BB7-481A-8160-9CBC2A223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A13E93-257F-4969-A42E-53AB227A2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3C92CC-7E75-4C3E-9192-156036228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9F9B5-38E2-4983-A898-6AE73C409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AA980-6E57-4CA8-AB3A-EC02A35C3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07C66-8D24-45A5-B6F4-8088D95D1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20C02-EBC8-462B-84A3-1B69D8742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1102211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中华人民共和国消防法培训课程精品课件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消防法概述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火灾扑救与应急救援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消防宣传教育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法律责任与追究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社会消防安全形势严峻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消防安全管理存在漏洞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消防法规体系不健全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444" r="444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89" r="288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消防法立法背景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随着城市化进程加快，火灾事故频发，严重威胁人民生命财产安全。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部分单位消防安全责任制不落实，消防设施不完善，火灾隐患突出。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原有消防法规已不适应新形势发展需要，亟待制定一部全面、系统的消防法规。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规定立法宗旨、适用范围、基本原则等。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规定消防安全责任制、消防宣传教育、火灾隐患排查等制度。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消防组织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规定国家综合性消防救援队伍、专职消防队、志愿消防队等组织形式和职责。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灭火救援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规定火灾报警、灭火救援、现场指挥等制度。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规定政府及有关部门对消防工作的监督检查职责和方式。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规定违反消防法规应承担的法律责任，包括行政处罚、刑事责任等。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消防法体系结构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古代消防法规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新中国成立后的消防法规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近现代消防法规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《中华人民共和国消防法》的颁布与实施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消防法历史与发展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早在春秋战国时期，我国就有了关于火灾防范和扑救的法律规定，如《周礼》中的“司烜氏”掌管用火之政令。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清末民初时期，受西方影响，我国开始制定近现代意义上的消防法规，如《消防警察章程》等。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新中国成立后，我国先后颁布了《消防监督条例》、《中华人民共和国消防条例》等法规，逐步建立起较为完善的消防法规体系。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1998年4月29日，第九届全国人民代表大会常务委员会第二次会议通过了《中华人民共和国消防法》，自1998年9月1日起施行。该法是我国第一部全面、系统的消防法律，标志着我国消防事业进入了一个新的发展阶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https://d.book118.com/387111022112006032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2024-09-05T11:05:10.296</cp:lastPrinted>
  <dcterms:created xsi:type="dcterms:W3CDTF">2024-09-05T03:05:10Z</dcterms:created>
  <dcterms:modified xsi:type="dcterms:W3CDTF">2024-09-05T03:05:12Z</dcterms:modified>
</cp:coreProperties>
</file>