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70D84E-6EC7-4034-B01D-5097A85B3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177133-AA44-4334-8941-EE0668DEB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5C3615-5A44-4E08-A5A5-2B9A054A5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874F9A-F26F-44B4-ABC1-B74F27ACF1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1FED75-7196-4CE7-BD6C-7850A4CA64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1955FB-A415-4286-8CFD-55822896AD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A3BBF9-8694-4B88-BC9E-B3960649B4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374F0-72AE-41A9-B0AB-76E04ABB56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46A5FB-855C-4BF6-B9EB-85481C4F6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58FF01-C574-4C7B-B1D3-8E4ECAA9D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A19415-B8D0-4B17-BAB7-699383CEE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1105015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分子生物学-基因表达调控2</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2024-01-28</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基因表达调控概述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转录水平上的基因表达调控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翻译水平上的基因表达调控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表观遗传学在基因表达调控中的作用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基因突变与基因表达调控异常</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未来展望与挑战</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基因表达调控概述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基因表达调控是指生物体内通过一系列机制对基因表达进行精确控制的过程，包括转录水平、转录后水平、翻译水平和翻译后水平等多个层面。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基因表达调控对于生物体的生长发育、代谢、免疫应答等生命活动具有至关重要的作用。它能够确保生物体在不同环境条件下做出适应性的反应，维持内环境的稳定。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基因表达调控的层次和机制</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转录水平调控</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翻译后水平调控</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转录后水平调控</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翻译水平调控</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通过控制RNA聚合酶的活性和选择性，以及转录因子的作用来调节基因的转录速率。</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包括RNA剪接、RNA编辑、RNA转运和RNA稳定性等方面的调控，这些过程可以影响RNA的成熟和功能。</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通过控制翻译起始、延伸和终止等过程来调节蛋白质的合成。</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包括蛋白质修饰、蛋白质定位、蛋白质互作和蛋白质降解等方面的调控，这些过程可以影响蛋白质的活性和功能。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36113" r="36113"/>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利用基因突变、基因敲除等技术来研究基因表达调控对生物体表型的影响。</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遗传学方法</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包括基因克隆、基因转染、报告基因等技术，用于研究基因表达的时空特性和调控机制。</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分子生物学方法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利用蛋白质纯化、酶活性测定等技术来研究蛋白质在基因表达调控中的作用。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生物化学方法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包括转录组学、蛋白质组学、代谢组学等技术，用于系统研究生物体内基因表达调控的网络和动态变化。</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组学方法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研究基因表达调控的方法和技术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转录水平上的基因表达调控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6895" b="689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14" b="257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转录因子及其作用机制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转录因子的定义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转录因子是一类能与基因启动子区域结合并调控基因转录的蛋白质。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转录因子的分类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根据作用方式和功能，转录因子可分为激活因子和抑制因子。</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转录因子的作用机制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转录因子通过识别并结合基因启动子区域的特定序列，从而招募或抑制RNA聚合酶等转录相关蛋白，实现对基因转录的调控。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7000" r="17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转录起始复合物的功能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转录起始复合物能够识别并结合基因的启动子区域，启动基因的转录过程。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转录起始复合物的组成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转录起始复合物包括RNA聚合酶、通用转录因子和特定转录因子等。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转录起始复合物的组装过程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在转录起始阶段，RNA聚合酶与通用转录因子和特定转录因子相互作用，形成转录起始复合物。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转录起始复合物的组装与功能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73" r="1007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在转录延伸阶段，RNA聚合酶沿着DNA模板链移动，合成RNA链。此过程中，转录因子和其他调控蛋白可能通过影响RNA聚合酶的活性和稳定性来调控转录延伸的速率和效率。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转录延伸的调控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在转录终止阶段，特定的终止信号导致RNA聚合酶停止合成RNA链并释放转录产物。此过程中，转录因子和其他调控蛋白可能通过影响终止信号的识别和终止复合物的形成来调控转录终止的准确性和效率。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转录终止的调控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转录延伸和终止的调控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翻译水平上的基因表达调控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mRNA二级结构的影响</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mRNA的二级结构可影响翻译起始效率，如茎环结构可阻碍核糖体的结合。</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起始密码子的选择</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不同的起始密码子对翻译起始效率有影响，如AUG作为起始密码子时效率最高。</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起始因子的作用</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起始因子与核糖体、mRNA结合，促进翻译起始复合物的形成。</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l="30690" r="30690"/>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翻译起始的调控机制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延伸因子与核糖体、tRNA结合，促进肽链的延伸。</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延伸因子的作用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氨基酸的供应和tRNA的充电状态可影响翻译延伸速度。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氨基酸的供应和tRNA的充电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释放因子识别终止密码子，促进翻译的终止和肽链的释放。</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终止密码子的识别</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翻译延伸和终止的调控机制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https://d.book118.com/387111050155006036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2024-09-11T23:19:53.693</cp:lastPrinted>
  <dcterms:created xsi:type="dcterms:W3CDTF">2024-09-11T15:19:53Z</dcterms:created>
  <dcterms:modified xsi:type="dcterms:W3CDTF">2024-09-11T15:19:55Z</dcterms:modified>
</cp:coreProperties>
</file>