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0C61A-9828-4A04-A07F-44E36E4E7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3D109-6D59-408B-ADD1-BB5310FCC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C9BCA-7784-4768-B5EC-8C5326DD9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B1B8F-E510-4604-A619-DB980BCA6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72B4C-4AF7-44BF-9FA6-733567AF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AA61C-BE1B-4E3E-B30A-FD0D0186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1A1C29-F15D-48A3-BB20-EE0366332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3A0F9-9827-41A9-BDE4-495EA7BC0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1E2B3-B16F-4C7B-B189-C71EE60AC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44973-4C4F-4EE3-94A6-8F33DAB33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CB194-D12C-4FE3-86D9-3D58A589F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13130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春节期间春运旅客呼吸道疾病的传播风险评估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春运期间旅客流动情况分析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呼吸道疾病在春运期间的传播风险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针对不同风险等级的防控措施建议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评估春节期间春运旅客呼吸道疾病的传播风险，为相关部门提供决策支持，以保障公众健康。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春运是中国特有的大规模人口流动现象，期间旅客密集、流动性大，易造成呼吸道疾病的传播。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呼吸道疾病是一类严重危害人类健康的疾病，春运期间的传播风险加大，需引起重视。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呼吸道疾病是指影响呼吸系统的疾病，包括感冒、流感、肺炎等。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症状包括咳嗽、打喷嚏、发热、呼吸困难等。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这类疾病主要通过飞沫传播，也可通过接触传播。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春运期间，旅客长时间处于密闭、拥挤的环境中，增加了呼吸道疾病的传播风险。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春运期间旅客流动情况分析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旅客流量统计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客流量巨大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春运期间是中国一年中客流量最大的时期，数亿人次通过铁路、公路、航空等交通方式出行。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流量高峰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春运期间的客流量呈现明显的波峰波谷特征，高峰期客流量可达平时的数倍。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流动方向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旅客流动方向以从经济欠发达地区向经济发达地区流动为主，如从西部、中部地区向东部、南部沿海地区流动。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春运期间，旅客出行时间集中，主要在春节前后的一两周时间内，给交通运输带来巨大压力。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集中出行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春运期间，很多旅客需要进行长途旅行，旅行时间长达数小时甚至数十小时，增加了疾病传播的风险。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长途旅行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火车、汽车等交通工具在春运期间常常满载运行，车厢内人员密集、空气流通不畅，有利于呼吸道疾病的传播。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密闭空间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旅客流动特点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医务人员在春运期间需要接触大量患者，容易受到感染，因此需要加强个人防护和健康管理。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老年人和儿童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老年人和儿童的免疫力相对较弱，更容易感染呼吸道疾病，且在春运期间往往难以得到及时有效的医疗救治。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有基础疾病人群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患有哮喘、慢阻肺等基础疾病的人群在春运期间容易出现病情加重的情况，需要特别关注。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高风险人群识别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呼吸道疾病在春运期间的传播风险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呼吸道疾病病毒主要通过飞沫传播，春运期间人员密集，旅客之间距离近，飞沫传播风险增加。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病毒可附着在物体表面，通过接触污染物体后再触摸口、鼻、眼等部位而感染。春运期间旅客频繁接触公共设施，如扶手、座椅等，增加了接触传播的风险。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病毒传播途径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70" r="1287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人员流动性增加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春运期间大量旅客出行，人员流动性增加，病毒传播范围扩大。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密闭空间聚集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火车、汽车等交通工具内空间密闭，空气流通不畅，有利于病毒在空气中的悬浮和传播。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防护措施不到位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部分旅客对呼吸道疾病的防护意识不足，未采取有效防护措施，如佩戴口罩、勤洗手等。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春运期间传播风险增加因素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历年春运期间呼吸道疾病发病情况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通过对历年春运期间呼吸道疾病发病情况的数据分析，可以发现春运期间呼吸道疾病的发病率普遍高于其他时期。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病毒变异情况对传播风险的影响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不同病毒株的传播能力和致病性存在差异，某些变异后的病毒株可能具有更强的传播能力和致病性，从而增加春运期间的传播风险。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防控措施的效果评估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针对春运期间呼吸道疾病的传播风险，各级政府和相关部门采取了一系列防控措施。通过对这些措施实施前后的数据进行比较和分析，可以评估其效果并为今后的防控工作提供参考。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历史数据分析与比较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https://d.book118.com/387113130005006041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2024-09-13T16:41:45.016</cp:lastPrinted>
  <dcterms:created xsi:type="dcterms:W3CDTF">2024-09-13T08:41:45Z</dcterms:created>
  <dcterms:modified xsi:type="dcterms:W3CDTF">2024-09-13T08:41:47Z</dcterms:modified>
</cp:coreProperties>
</file>