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60E33-886A-4FF0-AD71-0812E9BA7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2E8DB-A77F-47A7-8248-39AB4562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E6837-FD30-4559-B201-F2558942B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FFC31-B934-4BA5-B2C2-5534F2ED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7610F9-F9C2-4A8C-9DC7-AE1615A75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209E62-1DD6-4F1D-8974-D3971BBCE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CEE316-E388-4882-9DD7-021B26F1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AF11F-48E7-41A7-89A2-A7405CEAF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5A08F-B299-4632-89B7-D3F7D0C6D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6F82C-AF77-458C-A156-AAD48E0FB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B7D13-FF32-48AF-837D-AC48C6322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14162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手卫生及消毒隔离的知识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正确洗手方法与步骤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消毒隔离基本原则与措施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常见误区与纠正方法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66" r="332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手卫生是为洗手、卫生手消毒和外科手消毒的总称。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清除手部污物和细菌，预防接触感染，减少传染病的传播。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手部接触的物体表面、患者体液、血液等。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直接接触传播、飞沫传播、空气传播等。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污染源与传播途径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08" r="16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通过加强手卫生，可有效降低医院感染的发生率，保障患者安全。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手卫生是医疗过程中的基本措施，对于提高医疗质量具有重要意义。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手卫生在医疗环境中作用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提高手卫生依从性，可以减少因医护人员手污染而造成的医院感染，保障患者安全。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提升医护人员形象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医护人员自觉遵守手卫生规范，可以树立良好的职业形象，增强患者信任度。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手卫生管理是医院管理的重要组成部分，提高手卫生依从性有助于推动医院管理的全面提升。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提高手卫生依从性意义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https://d.book118.com/387114162011006034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2024-09-07T18:43:21.449</cp:lastPrinted>
  <dcterms:created xsi:type="dcterms:W3CDTF">2024-09-07T10:43:21Z</dcterms:created>
  <dcterms:modified xsi:type="dcterms:W3CDTF">2024-09-07T10:43:23Z</dcterms:modified>
</cp:coreProperties>
</file>