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72DB9-DAEA-4303-A445-99D935E1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147D7-E8D2-4498-A1F3-6ADE7247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F8115-DC50-46BA-95AD-8C5CB1690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8FEDA-3685-477C-A3E5-C913DF380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0B966-5D60-4446-947E-8E000FA7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3F618-3E90-45E2-95B8-D7B499D8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ACCDB-57C7-4510-8FC7-F5011928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6130E-8A84-4F16-BC8E-949AED1B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33C2E-8EEA-4579-89FD-9EA03AEA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755B1-0CE1-402E-9D87-E2E43B8EF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47F0-74C0-4798-AD6B-7F179751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600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2023-2028年安防线缆行业市场深度分析及发展策略研究报告大纲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行业市场深度分析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安防线缆定义与分类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安防线缆是指用于安防系统中的各类线缆，包括视频线、音频线、控制线、电源线等。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安防线缆按照使用场景和功能的不同，可以分为模拟线缆和数字线缆两大类。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模拟线缆主要用于传输模拟信号，如视频信号和音频信号；数字线缆则主要用于传输数字信号，如网络信号和控制信号。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根据市场调研数据，2022年全球安防线缆市场规模约为XX亿美元，预计到2028年将增长至XX亿美元，年复合增长率约为XX%。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在中国市场，安防线缆行业的发展尤为迅速，市场规模不断扩大。随着安防需求的不断增加和技术的不断升级，中国安防线缆市场规模将继续保持快速增长态势。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安防线缆行业市场规模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安防线缆行业的市场竞争非常激烈，国内外众多企业在这个领域展开竞争。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技术更新换代快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随着技术的不断进步和应用需求的不断升级，安防线缆行业的技术更新换代速度非常快。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定制化需求高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由于安防系统的应用场景和需求各不相同，因此安防线缆的定制化需求较高，需要企业具备较高的研发和生产能力。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安防线缆行业市场特点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行业市场现状分析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00" r="19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随着城市化进程的加速，安防线缆市场需求持续增长，尤其在智能城市、智慧社区等领域。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新技术的发展和应用，如物联网、云计算、大数据等，为安防线缆行业提供了新的发展机遇，推动市场需求不断扩大。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技术升级驱动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社会公共安全意识的提高，使得政府、企业和个人对安防设备的需求增加，进一步拉动了安防线缆市场的需求。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公共安全意识提高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技术创新成为竞争焦点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随着技术升级的加速，行业内企业纷纷加大技术研发投入，以提高产品技术含量和附加值，形成竞争优势。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市场份额分布不均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目前，安防线缆市场份额主要集中在几家大型企业手中，其他企业瓜分剩余市场份额。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品牌竞争激烈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安防线缆行业内品牌众多，竞争激烈，各品牌之间在产品质量、价格、服务等方面展开竞争。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随着消费者需求的多样化，安防线缆行业将提供更多定制化服务，满足不同客户的需求。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随着智能化技术的发展，安防线缆行业将向智能化方向发展，智能化产品将成为行业未来的主要增长点。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环保意识的提高和政策的推动，将促使安防线缆行业向绿色环保方向转型，环保型产品将逐渐成为主流。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行业市场深度分析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分析全球及中国安防线缆行业的市场规模，包括产值、销售量、销售收入等指标。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研究安防线缆行业的竞争格局，包括主要厂商的市场份额、产品特点、竞争优势等。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分析安防线缆行业的产业链结构，包括原材料供应、生产环节、销售渠道等。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行业市场结构分析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研究安防线缆在各个领域的应用情况，如智能安防、通信、电力等。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分析不同应用领域对安防线缆的需求特点，如性能要求、品质标准等。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预测安防线缆行业未来的需求趋势，包括技术发展、政策影响等。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研究市场变化对安防线缆行业的影响，如原材料价格波动、市场需求变化等。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评估新技术发展对安防线缆行业的影响，如技术更新换代、新产品开发等。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分析国家政策对安防线缆行业的影响，如环保政策、技术标准等。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行业市场风险分析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确定线缆产品的主要应用领域，如智能安防、数据中心、通信设施等，并针对不同领域制定相应的市场拓展计划。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根据客户需求、产品特性及行业发展趋势，将市场划分为不同细分领域，以便更有针对性地开展业务。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加大研发投入，开发具有自主知识产权的线缆产品，以满足客户定制化、高性能的需求。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建立严格的质量管理体系，确保产品性能稳定、可靠，提高客户满意度。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提供快速响应、专业咨询和售后支持等服务，提升客户体验，增强品牌忠诚度。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https://d.book118.com/387116001036006033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2024-09-06T13:27:27.343</cp:lastPrinted>
  <dcterms:created xsi:type="dcterms:W3CDTF">2024-09-06T05:27:27Z</dcterms:created>
  <dcterms:modified xsi:type="dcterms:W3CDTF">2024-09-06T05:27:29Z</dcterms:modified>
</cp:coreProperties>
</file>