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E1A3C-7445-4DD4-97F2-0646C99D7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F524A-0475-4B75-9F06-FB630E7FD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023BD-A1EE-4FBE-92D1-C3EE391F7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5547E-0015-43AE-A074-A3B76C16E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56D8DF-C730-4E1F-A7EF-C031B7758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1E6366-3D8E-4605-9166-12874D897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1BEC92-7345-4CC7-A4AE-EEF446668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9A2CD-A711-4A71-8E0D-B146DEC53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10A57-1134-4FBE-B00C-792889158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60A4E-54C6-43E7-9D46-3997984C9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66EAE-C018-43E3-8E51-9004C2D17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1605513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科学下册放大镜下的晶体1课件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晶体结构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晶体性质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晶体生长与制备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晶体研究的意义与展望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晶体具有规则的几何外形，内部原子或分子的排列呈现周期性重复。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晶体的内部结构决定了其物理和化学性质，如熔点、导电性、光学性质等。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873" b="187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695" r="669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晶体是由原子、分子或离子按照一定的规律排列而成的固体物质。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根据晶体内部原子或分子的排列方式，晶体可分为离子晶体、原子晶体、分子晶体和金属晶体等。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不同种类的晶体在外观、物理和化学性质上存在差异，如金刚石和石墨分别属于原子晶体和分子晶体，它们的硬度、导电性和光学性质等截然不同。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083" b="1208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333" r="223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2375" r="223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晶体在电子、通信、能源、医疗等领域具有广泛的应用价值。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如半导体晶体是制造集成电路、太阳能电池等的关键材料，光学晶体用于制造激光器、光电子器件等。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某些特殊性质的晶体还用于制造高精度仪器和高端装备，如石英晶体用于制造高精度振荡器和频率标准。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46" r="1764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33" r="143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605" r="2560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晶体结构的特点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晶体结构具有空间格子特点，由原子或分子的排列构成。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晶体结构中的原子或分子以一定的规律周期性重复排列。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晶体结构中的原子或分子排列具有方向性，不同方向上具有不同的结构特征。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晶体结构内部具有对称性，如旋转、平移、镜面对称等。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空间格子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周期性重复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方向性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内部对称性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温度和压力条件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晶体结构的形成需要在一定的温度和压力条件下进行，不同的温度和压力条件可能导致不同的晶体结构。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结晶过程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晶体结构的形成是一个结晶过程，需要经过晶核的形成和晶体的生长与扩展。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原子或分子间的相互作用力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晶体结构的形成受到原子或分子间的相互作用力影响，如共价键、离子键、金属键等。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042" r="12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晶体结构的形成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晶体结构在不同温度下的稳定性不同，有些晶体在高温下会发生相变或分解。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热稳定性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晶体结构对化学反应的稳定性不同，有些晶体容易发生化学反应，而有些则较为稳定。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化学稳定性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在高压条件下，某些晶体结构可能会发生改变或相变，表现出不同的稳定性特征。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压力稳定性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某些晶体在受到光的作用时表现出不同的光学性质，如折射率、反射率等，这也与晶体结构的稳定性有关。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光学稳定性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晶体结构的稳定性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https://d.book118.com/387116055133006026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2024-08-31T23:32:57.443</cp:lastPrinted>
  <dcterms:created xsi:type="dcterms:W3CDTF">2024-08-31T15:32:57Z</dcterms:created>
  <dcterms:modified xsi:type="dcterms:W3CDTF">2024-08-31T15:32:59Z</dcterms:modified>
</cp:coreProperties>
</file>