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B3AF-4C24-42C5-9037-033A02E4C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0B9F1-18B6-429E-9F98-E1FEC8884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3E8E7-78A7-4C96-BDA3-5669A31CF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4CA19-D634-404B-9748-59E9E640D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4AE86-547F-4EA5-93FF-78ADD7E1F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6EE7B-22F3-4BBC-A9FD-2B1B29B2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FAC5E-FFE9-43FE-A924-F250AA4D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7DEFE-5D90-475D-90CA-1EDBB65F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60193-FD08-45D5-879E-C8A1156E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0D30-2538-4594-8E1E-914DE371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4C00-EF8C-4463-91C7-4B894CFEC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011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可持续发展与城市规划与管理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可持续发展理念与城市规划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城市规划中资源利用与环境保护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城市交通规划与绿色出行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城市基础设施建设与绿色技术应用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城市治理体系现代化与可持续发展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总结与展望：实现可持续发展的城市规划与管理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可持续发展理念与城市规划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指在满足当前世代需求的同时，不损害子孙后代满足其需求的能力的发展模式。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225" b="52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经济、社会和环境三个方面的平衡发展，实现长期繁荣和全球福祉。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公平性、持续性、共同性，强调在发展过程中注重环境、社会和经济之间的协调。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可持续发展理念概述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综合规划、分区规划、详细规划，通过不同层级的规划手段，实现城市全面、协调、可持续发展。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生态优先、以人为本、公平正义、文化传承，强调城市规划应尊重自然、关注人的需求、促进社会公平、传承历史文化。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指标体系、空间规划、政策引导，运用科学的指标体系评价城市发展状况，通过空间规划优化城市布局，制定政策引导城市发展方向。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468" r="446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。新加坡通过精细化的城市规划和严格的管理制度，成功实现了经济繁荣、社会和谐与环境优美的可持续发展目标。其城市规划注重绿化与生态保护，强调公共交通与步行空间的便利性，同时重视文化遗产的保护与传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哥本哈根。哥本哈根是全球知名的绿色城市，致力于实现碳中和与可持续发展。该城市通过大力发展清洁能源、鼓励市民使用自行车等低碳出行方式、推广绿色建筑等手段，成功降低了碳排放并提高了居民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哥华。温哥华被誉为全球最宜居城市之一，其城市规划注重自然环境与人文景观的和谐共生。该城市通过保护森林、湿地等生态资源，合理规划城市绿地系统，打造宜居社区等方式，实现了经济、社会和环境的平衡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案例分析：成功实践可持续发展理念的城市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城市规划中资源利用与环境保护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土地资源节约利用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合理规划城市布局，提高土地利用效率，减少土地浪费。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水资源节约利用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推广节水技术和设施，加强水资源管理和保护，实现水资源的可持续利用。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能源节约利用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发展清洁能源，提高能源利用效率，减少能源消耗和污染排放。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资源节约型城市规划策略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划定生态保护红线，保护城市生态空间，维护生态系统完整性和稳定性。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生态空间保护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750" b="18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加强大气、水、土壤等环境污染治理，改善环境质量。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对受损生态系统进行修复和重建，恢复生态功能，提高生态服务价值。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生态修复与重建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生态环境保护与修复措施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哥本哈根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以自行车为主要交通方式，减少能源消耗和空气污染，同时大力推广清洁能源和绿色建筑。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温哥华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注重城市绿化和生态保护，打造宜居环境和优质生活空间，同时积极推动资源回收和循环利用。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通过精细化城市规划和管理，实现土地、水资源的节约利用和环境的全面保护。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案例分析：资源环境友好型城市典范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城市交通规划与绿色出行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交通拥堵现象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城市交通拥堵表现为道路拥堵、车辆行驶缓慢、停车难等问题，严重影响城市交通运行效率。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交通拥堵导致车辆尾气排放增加，加剧空气污染、噪音污染等环境问题。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交通拥堵浪费大量时间和燃料，增加物流成本，影响城市经济发展。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城市交通拥堵问题及其影响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绿色出行理念及实践举措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绿色出行理念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倡导低碳、环保、节能、健康的出行方式，减少机动车使用，提高公共交通和非机动车出行比例。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实践举措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建设完善的公共交通网络，提供便捷、舒适的公共交通服务；鼓励市民使用自行车、步行等绿色出行方式；推广节能环保型汽车和新能源汽车。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https://d.book118.com/387120114034006041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2024-09-13T22:25:54.397</cp:lastPrinted>
  <dcterms:created xsi:type="dcterms:W3CDTF">2024-09-13T14:25:54Z</dcterms:created>
  <dcterms:modified xsi:type="dcterms:W3CDTF">2024-09-13T14:25:56Z</dcterms:modified>
</cp:coreProperties>
</file>