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57222-B8FF-4EC8-80A1-30CC7B62A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6FC1E-B2E2-415E-99D1-602CA53A5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10B70-896B-47BB-BCA3-3D507D93D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F53E2-FD8F-4528-9AD9-46C5F19EE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66CD07-D05E-4ECE-B761-12D499F44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CDB906-ACB2-4191-933C-59B4B1E71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58EC8A-9B98-4709-9DD8-0BA6416C4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FF266-1BF5-4BEC-B9C4-F94E3C9BC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43B9E7-7E84-49EC-A094-72FE54965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C94FF-CE0D-420D-8CE4-729388E8B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6EB49-E2E3-475E-AACE-8A7B99DBE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2012112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《楷体书法四大家》ppt课件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楷体书法简介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楷体书法四大家介绍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楷体书法四大家的艺术影响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学习楷体书法的意义和方法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楷体书法简介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8848" b="188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楷体书法起源于汉代，是汉字书写的一种形式，其特点是笔画规范、结构严谨，具有很高的艺术价值。随着时代的发展，楷体书法不断演变，逐渐形成了自己独特的风格和特点。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楷体的起源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在历史上，楷体书法经历了多个阶段的发展。从汉代的隶书到魏晋时期的楷书，再到唐代的楷书，其风格和特点不断演变。在不同的历史时期，楷体书法都有着不同的代表作品和代表人物。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楷体的演变过程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楷体的起源与演变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笔画规范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楷体书法的基本笔画包括点、横、竖、撇、捺、钩等，这些笔画都有严格的规范和要求。在书写时，需要按照一定的顺序和标准进行笔画组合，以达到整体协调、美观的效果。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4785" r="478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结构严谨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楷体书法非常注重字形结构，要求每个字的大小、宽窄、高低、斜度等都要协调统一。在书写时，需要按照一定的结构规律进行布局，以达到整体美观、和谐的效果。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形态多变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虽然楷体书法有着严格的规范和要求，但是不同的书法家在书写时会有所不同，形成了形态各异的楷体书法作品。这些作品有的端庄秀丽，有的粗犷豪放，展现出楷体书法艺术的多样性和丰富性。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楷体书法的特点和风格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楷体书法是中国传统文化的重要组成部分，具有很高的艺术价值。它不仅是一种文字书写形式，更是一种独特的艺术表现形式，能够传达出人类情感和思想。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楷体书法在中国的教育史上也占有重要地位。从古代的科举考试到现代的语文教育，楷体书法一直是学生学习的重要内容。通过学习楷体书法，学生不仅能够掌握汉字书写的基本技能，还能够培养细心、耐心和专注等良好的学习习惯和品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楷体书法在社会文化中也有着广泛的应用。在各种文化活动、节庆场合、商业广告等领域，楷体书法作品常常被用作装饰和宣传的手段，展现了中国文化的魅力和特色。同时，楷体书法也成为了社会交往中的一种礼品和收藏品，加强了人们之间的文化交流和互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艺术价值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楷体书法在文化中的地位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楷体书法四大家介绍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708" b="14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被誉为“楷书四大家”之首，其书法风格严谨、工整，笔力险峻。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欧阳询的楷书作品以《九成宫醴泉铭》最为著名，其书法特点在于结构严谨，笔划之间讲究呼应，笔力险峻，字形偏于瘦长，整体给人以秀美之感。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欧阳询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944" b="59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颜真卿的楷书风格雄浑有力，气势磅礴，其作品《颜勤礼碑》最具代表性。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颜真卿的楷书作品以雄浑有力、气势磅礴著称，其字形偏于宽厚，笔划丰满，笔力刚劲，给人以雄壮之感。同时，颜真卿的楷书作品在结构上也很有特点，如《颜勤礼碑》中的“勤”字，左右结构紧凑，上下结构舒展，形成了独特的艺术风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颜真卿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柳公权的楷书风格清秀俊美，骨力劲健，其作品《玄秘塔碑》最为著名。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柳公权的楷书作品以清秀俊美、骨力劲健著称，其字形偏于方正，笔划挺拔有力，给人以清新之感。同时，柳公权的楷书作品在结构上也很有特点，如《玄秘塔碑》中的“秘”字，左右结构对称，上下结构紧凑，形成了独特的艺术风格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柳公权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https://d.book118.com/387120121121006035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2024-09-10T04:12:40.240</cp:lastPrinted>
  <dcterms:created xsi:type="dcterms:W3CDTF">2024-09-09T20:12:40Z</dcterms:created>
  <dcterms:modified xsi:type="dcterms:W3CDTF">2024-09-09T20:12:42Z</dcterms:modified>
</cp:coreProperties>
</file>