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B9015-5BDC-4A6C-875E-C2595BA8E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C2AA0-BBB9-43E8-A8E3-700A2A423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95FB3-2D05-4E89-B550-E5550C8C2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CE09F-D241-40A8-87D4-3E6449950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2ED8A-9AC7-4DAC-9994-51464D57B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B50829-7E05-4632-B3EB-1947B71C0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CE8485-EE2C-464B-BAAD-2B8C7B344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862E8-9D94-4109-BCB4-40F7516A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1B024-68D1-4CD2-A6AD-FA773F4BB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71347-24B8-4286-983D-251CA3C79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077E0-3E27-4F47-B6D9-18038309A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2016416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《机器手爪结构》ppt课件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机器手爪概述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机器手爪的结构设计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机器手爪的抓取能力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机器手爪的优化与发展趋势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机器手爪的应用案例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机器手爪概述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机器手爪是一种能够模仿人类手部动作的自动化机械装置，通常由多个关节和手指组成，能够实现抓取、搬运、操作等功能。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机器手爪主要用于自动化生产线、物流仓储、医疗康复等领域，能够提高生产效率、降低劳动强度、减少人工操作等。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可分为多关节式、连杆式、滑块式等类型，根据实际应用需求选择合适的结构形式。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按结构形式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按驱动方式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833" r="2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按控制方式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可分为电动式、气动式、液压式等类型，根据工作场景和负载需求选择合适的驱动方式。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可分为开环控制式和闭环控制式，闭环控制式具有更好的灵活性和精度。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机器手爪的分类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375" b="63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用于自动化生产线上的物料搬运、装配、检测等环节，提高生产效率和产品质量。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工业制造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用于货物的抓取、搬运、码垛等环节，提高物流效率和降低人工成本。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物流仓储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用于康复机器人的手部结构，辅助残疾人进行日常生活和工作。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医疗康复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如军事、航空航天、深海探测等领域也有应用。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机器手爪的应用场景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机器手爪的结构设计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根据应用需求选择合适的手指数量和排列方式，以满足抓取、搬运、装配等任务要求。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手指数量与排列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考虑手指的弯曲和伸展角度，以及关节的转动范围，以确保手爪能够适应不同形状和大小的物体。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手指关节设计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选择轻质、高强度、耐磨的材料，如铝合金或高强度塑料，以减小手爪重量并提高使用寿命。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手指结构设计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应用需求选择合适的驱动方式，如电动、气动或液压。电动驱动具有高精度和响应速度快的特点，适用于需要精确控制的场合；气动驱动具有结构简单、可靠性高的优点，适用于恶劣环境和无尘车间；液压驱动则具有输出力矩大、稳定性好的特点，适用于重型搬运和装配任务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根据驱动方式选择合适的传动机构，如齿轮传动、链条传动或同步带传动。选择时应考虑传动效率、精度和可靠性等因素。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根据驱动方式和传动机构选择合适的动力源，如电机、气瓶或液压泵。选择时应考虑输出功率、响应速度和稳定性等因素。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驱动方式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传动机构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驱动系统设计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设计合适的控制算法，如PID控制、模糊控制或神经网络控制，以实现手爪的精确控制和快速响应。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控制算法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选择合适的传感器，如位置传感器、力传感器或角度传感器，以实时监测手爪的工作状态和位置信息。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设计易于操作的人机界面，以方便用户进行手爪的控制和监控。界面应包括控制按钮、状态指示灯和实时显示等功能。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人机界面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控制系统设计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000" b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根据手爪的结构设计和应用需求选择合适的材料，如铝合金、不锈钢或高强度塑料等。材料应具有足够的强度、耐磨性和耐腐蚀性等特点。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根据材料和结构设计选择合适的加工工艺，如铸造、锻造、切割、焊接或注塑等。加工时应确保精度和质量，以满足手爪的功能和性能要求。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加工工艺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材料选择与加工工艺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机器手爪的抓取能力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https://d.book118.com/387120164166006030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2024-09-02T20:10:31.310</cp:lastPrinted>
  <dcterms:created xsi:type="dcterms:W3CDTF">2024-09-02T12:10:31Z</dcterms:created>
  <dcterms:modified xsi:type="dcterms:W3CDTF">2024-09-02T12:10:33Z</dcterms:modified>
</cp:coreProperties>
</file>