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702F-0A46-4265-87A6-C30955CF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94B2-DE77-40B4-8CC6-6D3D7F90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D405D-9A38-4E36-834E-8F8F0144B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25F09-7DFE-425C-B0E8-46BC58EE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F9584-1073-4E95-A01D-251815D6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7D807-2BB3-4DEF-8588-B5DC3ABD4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A6160-F848-4982-B2BF-1066E4C3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3263C-3BF6-4850-8AE9-EBBA7D0A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19FF-9481-4D57-8E85-218EDED1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FD7DC-ABD9-419C-A823-9A81C06A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D8CDC-04B4-4AC1-8B3F-E1874F77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1104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华为企业大学(培训体系)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培训师资队伍建设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员工职业发展规划支持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合作交流与资源共享平台搭建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通过培训使员工掌握所需的知识和技能，提高工作绩效和个人竞争力。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培养企业文化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传承和弘扬华为的企业文化，增强员工的归属感和使命感。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推动组织变革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通过培训推动组织变革和创新，适应市场变化和企业发展需求。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针对中高层管理人员，提供领导力、战略规划、团队管理等方面的课程。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针对技术研发人员，提供前沿技术、行业标准、产品开发等方面的课程。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专业技术培训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针对市场营销人员，提供市场调研、营销策略、品牌推广等方面的课程。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市场营销培训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针对全体员工，提供职业道德、沟通技巧、时间管理等方面的课程。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462" r="1246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利用网络平台和多媒体技术，提供远程在线学习课程，方便员工随时随地学习。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组织面对面的课堂教学、研讨会等活动，促进员工之间的互动和交流。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通过项目实践、轮岗实习等方式，让员工在实际工作中学习和成长。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根据课程内容和员工需求，制定灵活的培训周期，包括短期集中培训、长期分阶段培训等。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培训方式与周期安排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培训课程设计紧密结合华为企业战略目标和业务发展需求，确保培训内容与业务实际相结合。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以企业战略和业务需求为导向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针对不同岗位族群和职级，构建岗位能力模型，明确各岗位所需的知识、技能和素质要求，为课程设计提供科学依据。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以岗位能力模型为基础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关注学员的学习体验和发展需求，设计符合成人学习特点的课程内容和教学方式，激发学员的学习兴趣和动力。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以学员为中心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需求分析与课程设计原则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课程结构与内容规划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模块化课程设计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将课程内容划分为多个模块，每个模块聚焦一个主题或知识点，方便学员按需选择和组合。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实践案例与理论相结合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融入华为及行业的实践案例，将理论与实践相结合，帮助学员更好地理解和应用所学知识。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多元化教学资源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整合内外部优质教学资源，包括专家讲座、在线课程、模拟实训等，为学员提供丰富的学习体验。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引入行动学习法，通过小组研讨、实践项目等方式，促进学员在实践中学习和成长。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行动学习法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采用翻转课堂模式，让学员在课前通过在线课程进行自主学习，课堂上则通过互动讨论、案例分析等方式深化理解。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结合在线学习与面对面教学，打破时间和空间限制，为学员提供灵活、个性化的学习路径。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培训师资队伍建设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选拔流程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具备深厚的专业知识和丰富的实践经验，良好的教学能力和沟通表达能力，以及高度的责任心和敬业精神。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通过简历筛选、面试评估、试讲环节等多个环节，确保选拔出优秀的培训师。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选拔标准与选拔流程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提供系统的培训课程，包括教学方法、课程设计、课堂管理等方面的培训，帮助培训师提升教学能力。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能力培养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设立明确的晋升通道和薪酬体系，根据培训师的绩效表现给予相应的奖励和晋升机会，激发培训师的工作热情和积极性。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培训师能力培养及激励机制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https://d.book118.com/387121104110006035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2024-09-10T01:39:31.313</cp:lastPrinted>
  <dcterms:created xsi:type="dcterms:W3CDTF">2024-09-09T17:39:31Z</dcterms:created>
  <dcterms:modified xsi:type="dcterms:W3CDTF">2024-09-09T17:39:33Z</dcterms:modified>
</cp:coreProperties>
</file>