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B3471-6F4D-4BA5-B270-F6A4316D7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B65D1-6C8C-40A9-85FA-D9F804355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5E7EC-6F34-4020-865B-326143FA7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B1894-C3F1-435E-B946-065F4EF9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D9104-73CD-48B9-9599-AD98C76FD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3649F-176C-4472-AF6D-9A530539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F98001-9084-4BC9-81A8-60706AB1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2468A-1094-496A-937D-6CBC72ED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49516-0750-45C9-9761-F7E7C8532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E57B7-3F5B-4FE3-8B55-131E1AEE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F5E60-2859-49D2-8E5A-C5CA8D33A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2105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规划概念设计方案中的文化与多样性考虑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文化与多样性在规划概念设计中的重要性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规划中的文化因素考虑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多样性在规划中的体现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针对不同群体需求的规划策略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跨文化交流与融合在规划中的应用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强调文化与多样性在规划概念设计中的重要性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提倡在规划过程中融入文化和多样性因素，以创造更具活力和包容性的空间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应对全球化带来的文化冲击和多样性挑战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介绍文化与多样性的概念及其在规划中的意义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分析当前规划设计中文化与多样性考虑的现状及问题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探讨将文化与多样性融入规划概念设计的方法和策略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通过案例研究展示文化与多样性在规划设计中的成功应用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提出未来在规划设计中进一步加强文化与多样性考虑的建议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文化与多样性在规划概念设计中的重要性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71" b="2247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反映地域特色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通过挖掘和提炼地域文化元素，将其融入规划设计方案中，形成独特而富有内涵的设计语言。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尊重历史文脉，保护和传承优秀文化遗产，使设计方案具有深厚的历史文化底蕴。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融合多元文化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积极吸收和借鉴不同文化背景下的设计理念和手法，丰富设计元素和表现形式，提升设计的创新性和包容性。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提升设计品质与内涵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考虑不同文化背景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在规划设计中充分考虑不同民族、宗教、语言等文化背景，尊重并满足各群体的特殊需求。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关注弱势群体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关注老年人、儿童、残障人士等弱势群体的特殊需求，提供便捷、舒适、安全的设计方案。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促进交流与互动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通过设计促进不同群体之间的交流与互动，增进相互理解和尊重，营造和谐共生的社会环境。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满足不同群体需求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鼓励文化创新，为不同文化背景下的群体提供展示和交流的平台，推动文化的多样性与创新性发展。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强化社会凝聚力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通过体现共同价值观和共同理想的设计方案，增强社会凝聚力和向心力，促进社会和谐稳定。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弘扬社会正能量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通过设计传递积极向上、健康向善的价值观，弘扬社会正能量，推动社会文明进步。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促进社会和谐与进步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规划中的文化因素考虑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深入调研地域文化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通过文献研究、田野调查等方法，挖掘地域文化的独特内涵和特色。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传承地域文化基因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在规划设计中，注重传承地域文化的基因，如建筑风格、景观特色、民俗风情等。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打造地域文化品牌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通过规划设计，将地域文化特色转化为具有市场竞争力的文化品牌。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地域文化特色挖掘与传承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在规划设计中，注重传承历史文化，弘扬民族精神和时代精神。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保护历史文化遗产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在规划设计中，严格遵守历史文化遗产保护的相关法规和规范，确保历史文化遗产得到有效保护。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利用历史文化遗产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通过合理的规划设计，将历史文化遗产融入当代生活，发挥其历史、艺术和科学价值。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历史文化遗产保护与利用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在规划设计中，鼓励和支持当代文化的创新和发展，推动文化与科技、旅游等产业的深度融合。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鼓励文化创新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通过规划设计，打造文化创意产业园区、创意街区等，促进文化创意产业的集聚和发展。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打造文化创意产业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在规划设计中，积极推动不同文化之间的交流与合作，促进文化的多样性和包容性发展。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推动文化交流与合作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当代文化创新与发展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多样性在规划中的体现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https://d.book118.com/387122105063006035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2024-09-09T21:20:48.240</cp:lastPrinted>
  <dcterms:created xsi:type="dcterms:W3CDTF">2024-09-09T13:20:48Z</dcterms:created>
  <dcterms:modified xsi:type="dcterms:W3CDTF">2024-09-09T13:20:50Z</dcterms:modified>
</cp:coreProperties>
</file>