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2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741CA-58FA-4827-8F7D-00E8EB814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BB24D-0CE4-47A1-8208-9E40E9CFF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ED947-3A7F-474E-93DB-2BDB024DB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8B91D-0A2F-4442-A216-DC6CD94C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68175-6CA7-402C-B433-82BEA065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FC7DA-C358-4723-BF0A-DBAAA2906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87636-0E79-445F-82B8-584A3C91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63785-104B-4405-88BA-0FA42AC2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37F94-66D3-4024-81BA-8D68401E7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D0A00-C4DA-43B0-A4F2-DE86AE39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FAF30-8447-430D-A9CB-8D2A5A0D2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274" r:id="rId2"/>
    <p:sldLayoutId id="2147506275" r:id="rId3"/>
    <p:sldLayoutId id="2147506276" r:id="rId4"/>
    <p:sldLayoutId id="2147506277" r:id="rId5"/>
    <p:sldLayoutId id="2147506278" r:id="rId6"/>
    <p:sldLayoutId id="2147506279" r:id="rId7"/>
    <p:sldLayoutId id="2147506280" r:id="rId8"/>
    <p:sldLayoutId id="2147506281" r:id="rId9"/>
    <p:sldLayoutId id="2147506282" r:id="rId10"/>
    <p:sldLayoutId id="214750628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4044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施奈德2010年培训讲义06-电击防护的措施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电击防护的重要性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电击防护的基本原则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施奈德电气电击防护措施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施奈德电气电击防护产品及应用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施奈德电气电击防护培训与教育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电击防护的重要性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施奈德电气简介</a:t>
            </a:r>
            <a:endParaRPr lang="zh-CN" altLang="en-US"/>
          </a:p>
        </p:txBody>
      </p:sp>
      <p:sp>
        <p:nvSpPr>
          <p:cNvPr id="104905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业务领域：施奈德电气在能源、工业、楼宇和交通四大领域提供综合解决方案，以数字化和可持续为核心理念。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公司的历史和发展：施奈德电气是一家全球领先的能源管理和自动化解决方案供应商，成立于1836年，总部位于法国。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电击防护措施：施奈德电气在电击防护方面有着丰富的经验和专业的技术，致力于为客户提供安全可靠的解决方案。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社会责任：施奈德电气积极履行社会责任，致力于可持续发展，通过技术创新和环保措施，为全球客户和社区创造价值。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电击危害及后果</a:t>
            </a:r>
            <a:endParaRPr lang="zh-CN" altLang="en-US"/>
          </a:p>
        </p:txBody>
      </p:sp>
      <p:sp>
        <p:nvSpPr>
          <p:cNvPr id="10491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电击对人体的危害：电击可能导致烧伤、电休克、呼吸骤停等严重后果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电击对设备的影响：电击可能导致设备损坏、短路、起火等危险情况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电击对环境的影响：电击可能导致火灾、爆炸等危险情况，对环境造成破坏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电击对社会的影响：电击可能导致人员伤亡、财产损失等社会问题，对社会稳定造成影响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施奈德电气电击防护措施</a:t>
            </a:r>
            <a:endParaRPr lang="zh-CN" altLang="en-US"/>
          </a:p>
        </p:txBody>
      </p:sp>
      <p:sp>
        <p:nvSpPr>
          <p:cNvPr id="1049170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设备接地：确保设备接地良好，减少漏电风险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绝缘保护：采用绝缘材料和绝缘设计，防止电流直接接触人体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安全距离：保持与带电设备的足够距离，避免触电事故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安全警示标识：设置明显的安全警示标识，提醒操作人员注意安全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定期检查：定期对设备进行检查和维护，确保其正常运行和安全使用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4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电击防护的基本原则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隔离原则</a:t>
            </a:r>
            <a:endParaRPr lang="zh-CN" altLang="en-US"/>
          </a:p>
        </p:txBody>
      </p:sp>
      <p:sp>
        <p:nvSpPr>
          <p:cNvPr id="10493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隔离危险带电设备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隔离危险带电设备与人员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隔离危险带电设备与保护设备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隔离危险带电区域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绝缘原则</a:t>
            </a:r>
            <a:endParaRPr lang="zh-CN" altLang="en-US"/>
          </a:p>
        </p:txBody>
      </p:sp>
      <p:sp>
        <p:nvSpPr>
          <p:cNvPr id="10494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定义：通过使用绝缘材料将带电体与周围环境隔离，以防止电击事故的发生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重要性：确保工作人员和设备的安全，防止意外触电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措施：使用绝缘材料制作工具、设备、电线等，定期检查绝缘性能，确保完好有效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注意事项：避免使用破损或老化绝缘材料，遵循安全操作规程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接地原则</a:t>
            </a:r>
            <a:endParaRPr lang="zh-CN" altLang="en-US"/>
          </a:p>
        </p:txBody>
      </p:sp>
      <p:sp>
        <p:nvSpPr>
          <p:cNvPr id="10494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重复接地：在三相四线制系统中，将零线上的多处点与大地连接，以减少零线断线时的危险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保护接地：将设备金属外壳与大地连接，确保设备漏电时电流能够安全导入大地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工作接地：为了保障设备正常运行，将设备某一点与大地连接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防雷接地：将避雷针、避雷带等与大地连接，以保护设备和人身安全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漏电保护原则</a:t>
            </a:r>
            <a:endParaRPr lang="zh-CN" altLang="en-US"/>
          </a:p>
        </p:txBody>
      </p:sp>
      <p:sp>
        <p:nvSpPr>
          <p:cNvPr id="104953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4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漏电保护装置的选用：根据不同的应用场合选择合适的漏电保护装置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漏电保护装置的安装：按照规范进行安装，确保其正常工作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漏电保护装置的维护：定期检查和维护漏电保护装置，确保其可靠性和稳定性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漏电保护装置的测试：定期对漏电保护装置进行测试，确保其正常工作并符合相关标准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0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施奈德电气电击防护措施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隔离措施</a:t>
            </a:r>
            <a:endParaRPr lang="zh-CN" altLang="en-US"/>
          </a:p>
        </p:txBody>
      </p:sp>
      <p:sp>
        <p:nvSpPr>
          <p:cNvPr id="10496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隔离设备：将可能产生电击的设备与人员隔离，避免人员接触设备而发生电击事故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隔离变压器：将可能产生电击的电源与设备隔离，防止电击事故的发生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隔离电路：通过电路设计，将可能产生电击的电路部分与设备隔离，确保设备的安全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隔离操作：在操作过程中，采取措施将可能产生电击的操作与人员隔离，确保人员的安全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https://d.book118.com/387124044020006025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施奈德2010年培训讲义06-电击防护的措施</vt:lpstr>
      <vt:lpstr>目录</vt:lpstr>
      <vt:lpstr>添加章节标题</vt:lpstr>
      <vt:lpstr>电击防护的重要性</vt:lpstr>
      <vt:lpstr>PowerPoint Presentation</vt:lpstr>
      <vt:lpstr>施奈德电气简介</vt:lpstr>
      <vt:lpstr>电击危害及后果</vt:lpstr>
      <vt:lpstr>施奈德电气电击防护措施</vt:lpstr>
      <vt:lpstr>电击防护的基本原则</vt:lpstr>
      <vt:lpstr>PowerPoint Presentation</vt:lpstr>
      <vt:lpstr>隔离原则</vt:lpstr>
      <vt:lpstr>绝缘原则</vt:lpstr>
      <vt:lpstr>接地原则</vt:lpstr>
      <vt:lpstr>漏电保护原则</vt:lpstr>
      <vt:lpstr>施奈德电气电击防护措施</vt:lpstr>
      <vt:lpstr>PowerPoint Presentation</vt:lpstr>
      <vt:lpstr>隔离措施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2024-08-29T12:21:50.282</cp:lastPrinted>
  <dcterms:created xsi:type="dcterms:W3CDTF">2024-08-29T04:21:50Z</dcterms:created>
  <dcterms:modified xsi:type="dcterms:W3CDTF">2024-08-29T04:21:52Z</dcterms:modified>
</cp:coreProperties>
</file>