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FE6B3-937C-492F-9C6F-546C2E2AF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367BF-35B3-44A4-AF3D-565885FE9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AF093-17DB-4F0D-861A-33F57C89C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DE6B3-056A-4CFB-A9E7-EC514AA2C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C5CA7-494F-4810-B91F-5C44433AB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86655-7AF7-4EDB-A6C1-16E317EC7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9A3E0D-D55E-46AD-B475-9C31D1FDC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08277-E87C-44B3-9626-A9354B57D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588DE-CEA8-47EA-858E-0D683CD89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2D501-DA3D-4453-ABE5-E192AC712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7BF92-1025-48FD-B305-1EABA04CF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24063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建立员工职业安全与健康的长效机制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员工职业安全与健康现状分析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建立长效机制的策略与措施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随着工业化进程的加速，企业员工在生产过程中面临越来越多的职业安全与健康风险。近年来，因职业病和工伤事故导致的员工健康受损和经济损失问题日益严重。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建立员工职业安全与健康的长效机制对于保障员工权益、提高企业生产效率和促进可持续发展具有重要意义。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171" r="10171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目的与任务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目的：通过建立长效机制，降低员工职业安全与健康风险，提高员工工作满意度和生产效率。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制定和完善职业安全与健康管理制度。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定期开展职业安全与健康检查和评估。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建立应急救援机制和事故报告制度。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加强员工职业安全与健康培训和教育。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员工职业安全与健康现状分析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设备老旧与维护不足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部分企业由于设备老旧或维护不足，导致设备故障或安全隐患，从而引发安全事故。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安全意识薄弱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部分员工对职业安全知识了解不足，缺乏安全意识，容易发生违规操作和疏忽。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高风险作业环境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许多企业员工在高温、高湿、高噪音、高粉尘等高风险作业环境中工作，增加了事故发生的可能性。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员工职业安全现状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长期疲劳与亚健康状态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由于工作压力大、工作时间长等因素，许多员工长期处于疲劳和亚健康状态。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职业病发病率高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部分企业员工长期接触有毒有害物质、粉尘等，导致职业病发病率较高。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健康管理缺失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部分企业缺乏对员工健康的关注和管理，员工健康问题得不到及时发现和治疗。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部分企业虽然有职业安全与健康管理制度，但执行不力，导致制度形同虚设。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75" b="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部分企业对职业安全与健康培训和宣传的重视程度不够，员工安全意识得不到提高。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部分企业在职业安全与健康方面的资源配置不足，如人力、物力、财力等，导致管理效果不佳。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现有机制的问题与挑战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建立长效机制的策略与措施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完善法律法规与政策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制定和完善职业安全与健康法律法规，明确政府、企业和个人在职业安全与健康方面的责任和义务。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制定和调整职业安全与健康政策，根据经济发展和产业变化，不断完善相关政策，以适应新的职业安全与健康需求。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2338" r="12338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2167" b="21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强化企业主体责任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企业应加大职业安全与健康投入，提供必要的防护设施和培训，确保员工在工作场所的安全与健康。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企业应建立健全职业安全与健康管理制度，明确各级管理人员和员工的职业安全与健康职责。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794" b="18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提升员工安全与健康意识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加强职业安全与健康教育，提高员工的安全与健康意识，让员工了解职业安全与健康法律法规和政策。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开展定期的职业安全与健康培训和演练，提高员工应对突发事件和自我保护的能力。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https://d.book118.com/387124063014006051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2024-09-23T22:59:54.369</cp:lastPrinted>
  <dcterms:created xsi:type="dcterms:W3CDTF">2024-09-23T14:59:54Z</dcterms:created>
  <dcterms:modified xsi:type="dcterms:W3CDTF">2024-09-23T14:59:56Z</dcterms:modified>
</cp:coreProperties>
</file>