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29C25-BD80-47A4-A5D4-F87090369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8EC29-1F52-47B0-9B87-E3585EC7C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203BD-3748-4544-A07C-0FC14C063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9F045-7E32-4B06-B2AA-47CE6BB41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B1F5AC-3376-43E1-A165-1E85D7F85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D6C376-FADA-4928-9D68-199E8AACF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56F3CE-D2D5-43AD-8866-00B841728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F3C5D-634A-4B76-830B-6245295DB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24B1E-C1AD-47BC-912F-A692D026B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F95D2-E3ED-4C2F-A976-789328678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94C66-AD1F-4B9C-A109-2A33F9CAA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2513304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大学生心理健康教育阅读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大学生常见的心理问题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大学生心理健康教育的方法和策略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大学生心理健康教育的实践案例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10" r="321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18" r="3221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通过阅读心理健康教育相关书籍，提高大学生的心理素质和应对压力的能力。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随着社会竞争日益激烈，大学生面临的压力和挑战也越来越多，因此心理健康教育对于大学生的成长和发展至关重要。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心理健康是指个体在心理、情感和行为上都能够保持良好的状态，能够适应环境、应对挑战并发挥自身潜能。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心理健康对于大学生的学业、人际关系和未来的职业发展都有着重要的影响。保持良好的心理健康有助于大学生更好地应对生活中的挑战和压力，提高自我调节能力，增强幸福感和满足感。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心理健康的定义和重要性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大学生常见的心理问题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41" r="322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23" r="308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128" r="251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压力与焦虑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应对压力与焦虑的方法包括合理规划时间、学会放松技巧、寻求社会支持等。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压力与焦虑是大学生面临的主要心理问题之一。由于学业、就业、人际关系等方面的压力，许多大学生感到焦虑和不安。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抑郁与情绪困扰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大学生抑郁情绪的发生率较高，表现为情绪低落、失去兴趣、失眠等症状。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应对抑郁与情绪困扰的方法包括积极寻求心理咨询和治疗、调整心态、培养乐观的生活态度等。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42" r="13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大学生在人际交往中常常面临沟通障碍、冲突和适应不良等问题。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建立良好的人际关系需要学习有效的沟通技巧、尊重他人、培养同理心等。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8" r="24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大学生正处于自我认同的关键期，需要面对自我探索、价值观确立和人生规划等方面的挑战。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应对自我认同与成长挑战的方法包括积极思考、勇于尝试新事物、寻求导师和职业规划指导等。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自我认同与成长挑战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大学生心理健康教育的方法和策略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提供专业的心理咨询服务，帮助学生解决各种心理问题，如压力、焦虑、抑郁等。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针对有心理障碍或心理疾病的学生，提供专业的心理治疗，帮助他们恢复心理健康。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心理咨询和心理治疗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心理治疗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https://d.book118.com/387125133046006045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2024-09-20T00:35:14.171</cp:lastPrinted>
  <dcterms:created xsi:type="dcterms:W3CDTF">2024-09-19T16:35:14Z</dcterms:created>
  <dcterms:modified xsi:type="dcterms:W3CDTF">2024-09-19T16:35:16Z</dcterms:modified>
</cp:coreProperties>
</file>