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E8B85B-2758-4CB7-AE17-3C3DD4691C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57074E-73DC-4096-AC91-6CFE54F59E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97FF28-49C8-4A30-AC90-711307F1FE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CA7562-8372-4AA6-8FB1-2B8CAD929B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91958D6-E799-4A58-AEB6-B491C6301D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5DA9D3E-1310-420D-9AF1-D350AA91A2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DEB650C-369B-451B-8C3A-92524D17C3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CBEE40-3A92-4C7B-9D36-5887F09DA2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271263-7C74-41F7-B13D-FB2F4C5B1C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EFCF28-9797-498D-8468-FE424714A5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7D46FB-90FB-4276-9E05-51C111A088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7126043001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商业分析在团队协作中的应用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商业分析概述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商业分析在团队协作中的作用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商业分析在团队协作中的具体应用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商业分析在团队协作中的挑战与解决方案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商业分析在团队协作中的未来发展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商业分析概述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商业分析的定义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商业分析是指对商业数据和信息进行收集、整理、分析和解释，以解决商业问题和支持商业决策的过程。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商业分析的重要性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商业分析在团队协作中发挥着至关重要的作用，它能够提供数据驱动的洞察，帮助团队更好地理解业务，做出更明智的决策，提高工作效率和协作效果。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商业分析的定义与重要性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数据清洗和整理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结果呈现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商业分析的基本流程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收集与业务相关的数据，包括市场、客户、竞争对手、产品等方面的数据。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对收集到的数据进行清洗、整理和分类，确保数据的准确性和一致性。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将分析结果以图表、报告等形式呈现出来，以便团队更好地理解和应用。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运用统计分析、数据挖掘等方法对数据进行深入分析，发现数据背后的规律和趋势。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Excel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Tableau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Power BI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商业分析的常用工具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Excel是一款功能强大的电子表格软件，广泛应用于数据处理和数据分析。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Tableau是一款可视化数据分析工具，能够帮助用户快速创建各种图表和报表。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Power BI是一款商业智能工具，提供数据可视化、数据分析和仪表板等功能。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商业分析在团队协作中的作用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通过商业分析，团队可以明确项目的目标、关键任务和预期成果，有助于团队成员更好地协同工作。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明确目标与任务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优化沟通流程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制定合理计划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439" r="439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商业分析可以帮助团队识别沟通障碍，改进沟通方式和流程，提高团队协作的效率。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基于商业分析的数据和信息，团队可以制定更为合理的工作计划，确保项目按时完成。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提升团队协作效率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6698" b="669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优化资源分配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合理分配人力与物力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商业分析能够帮助团队了解资源需求，合理分配人力、物力和财力，确保资源的有效利用。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优化资源配置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根据商业分析的结果，团队可以调整资源配置，以适应项目需求的变化，提高资源利用效率。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降低成本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通过合理的资源分配，团队可以降低不必要的成本支出，提高项目的经济效益。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商业分析能够为团队提供全面、准确的数据和信息，为决策提供有力的依据，提高决策的科学性和准确性。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提供决策依据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通过商业分析，团队可以预测项目潜在的风险和机会，提前制定应对措施，减少决策失误。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预测风险与机会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基于商业分析的结果，团队可以对各种方案进行评估，选择最优方案，提高决策的质量和效果。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评估方案可行性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提升决策质量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促进知识分享与交流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通过商业分析，团队成员可以分享各自的知识和经验，促进知识交流与碰撞，激发创新灵感。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提高团队整体素质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商业分析需要团队成员具备多种技能和能力，促使团队成员不断学习和成长，提高团队整体素质。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激发创新思维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商业分析鼓励团队成员从多角度思考问题，激发创新思维，寻找更好的解决方案。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增强团队创新能力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商业分析在团队协作中的具体应用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需求变更管理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对需求变更进行跟踪和管理，确保团队对需求变更的响应及时有效。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需求调研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通过问卷、访谈等方式收集客户需求，了解客户对产品或服务的需求和期望。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需求分类与优先级排序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将收集到的需求进行分类，并根据业务重要性和紧急性进行优先级排序。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需求分析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https://d.book118.com/387126043001006050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2024-09-22T08:18:31.638</cp:lastPrinted>
  <dcterms:created xsi:type="dcterms:W3CDTF">2024-09-22T00:18:31Z</dcterms:created>
  <dcterms:modified xsi:type="dcterms:W3CDTF">2024-09-22T00:18:33Z</dcterms:modified>
</cp:coreProperties>
</file>