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C8A83-F1C4-4498-B7ED-D5D47458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BDC62-988F-4937-9143-E89B1D48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874A4-3EC5-42FC-9224-367C3B7A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51741-8196-4E2E-8AEE-B9388812C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B549D-F8AC-4683-A418-BEEFCE9C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238B0-BF77-4948-B6A8-9CF3FD51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AD003-F580-4550-A5BE-C9F2DACE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D0BE5-ABF8-4725-BFDC-987ACC812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59633-C07A-4A23-B230-AAD32EA2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2818E-45E2-4101-B454-148E1DC7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D0BE7-D927-4BD3-B472-2DCF08F28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6060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大学新生入学教育的经济管理与创业创新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经济管理基础知识普及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创业创新理念培养与实践指导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校园经济活动参与和体验分享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职业规划与未来发展方向指引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互动环节：问题解答与经验交流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93" r="319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帮助新生适应大学生活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入学教育是大学新生适应大学生活的重要环节，通过一系列的教育活动，使新生了解大学的学习、生活和管理方式，为未来的大学生活做好准备。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提高新生综合素质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入学教育不仅关注新生的学术能力，还注重培养新生的综合素质，包括人际交往、团队协作、创新思维等方面的能力。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引导新生规划未来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入学教育通过引导新生思考未来职业规划和人生目标，帮助新生明确自己的发展方向，为未来的职业发展奠定基础。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08" r="34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入学教育的内容包括校史校情、专业介绍、学习方法、心理健康等多个方面，旨在帮助新生全面了解大学生活。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教育内容多样化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入学教育采用讲座、座谈、参观、实践等多种教育方法，注重理论与实践相结合，提高新生的参与度和体验感。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教育方法灵活多样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提高新生的认知水平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通过入学教育，新生可以更加全面地了解大学的学习和生活环境，提高自己的认知水平。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增强新生的适应能力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入学教育可以帮助新生更好地适应大学生活，减少因环境变化而产生的心理压力和不适感。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促进新生的个人发展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入学教育为新生提供了一个展示自我、锻炼自我的平台，有助于促进新生的个人发展和成长。同时，入学教育还能激发新生的创业创新精神，为未来的职业发展打下坚实基础。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入学教育对新生影响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经济管理基础知识普及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8" r="27208"/>
          <a:stretch>
            <a:fillRect/>
          </a:stretch>
        </p:blipFill>
        <p:spPr>
          <a:xfrm>
            <a:off x="939482" y="1415327"/>
            <a:ext cx="4843294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经济管理是指对经济活动进行计划、组织、指挥、协调、控制等一系列管理行为，旨在实现经济资源的优化配置和经济效益的最大化。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经济管理对于企业和社会的经济发展具有重要意义，它能够帮助企业制定合理的经济决策，提高经济效益和市场竞争力，同时也有助于国家进行宏观调控和经济发展规划。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经济管理概念及重要性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主要研究个体经济单位（如家庭、企业等）的经济行为，以及这些行为对市场均衡和价格形成的影响。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微观经济学理论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主要研究整体经济现象，如国民收入、经济增长、通货膨胀、失业等，以及政府如何通过货币政策和财政政策来调控宏观经济。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宏观经济学理论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" r="1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主要研究企业或组织的管理原理、方法和技巧，包括战略管理、人力资源管理、市场营销管理等。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管理学理论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常见经济管理理论简介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通过分析成功企业的经营案例，了解企业如何在市场竞争中运用经济管理理论来制定发展战略、优化资源配置、提高经济效益。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通过分析国家宏观经济政策的制定和实施过程，了解政府如何运用经济管理理论来调控宏观经济，促进经济增长和社会稳定。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宏观经济政策案例分析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通过分析个人或家庭的理财案例，了解如何运用经济管理理论来规划个人或家庭的财务计划，实现财富增值和风险控制。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个人理财案例分析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创业创新理念培养与实践指导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53" r="30853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创业创新概念及关系阐述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创业是指通过个人或团队的努力，发掘商业机会并整合资源，创建新的企业或项目，实现自我价值和社会价值的过程。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创新则是指在现有基础上，通过改进、优化或创造新的技术、产品或服务，提高生产效率、降低成本或满足新的市场需求。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创业和创新相互促进，创新是创业的基础和动力，而创业则是创新成果转化的重要途径。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强烈的创业意愿和坚定的信念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成功的创业者需要具备强烈的创业意愿和坚定的信念，能够克服困难和挫折，持续追求自己的目标。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敏锐的市场洞察力和判断力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创业者需要具备敏锐的市场洞察力和判断力，能够及时发现并抓住商业机会，做出正确的决策。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优秀的团队协作和领导能力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成功的创业者需要具备优秀的团队协作和领导能力，能够组建高效的团队并带领他们共同实现目标。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不断学习和创新的精神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创业者需要具备不断学习和创新的精神，能够跟上市场和技术的变化，不断改进和优化自己的产品或服务。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成功创业者素质要求分析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https://d.book118.com/387126060122006044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2024-09-19T03:54:10.594</cp:lastPrinted>
  <dcterms:created xsi:type="dcterms:W3CDTF">2024-09-18T19:54:10Z</dcterms:created>
  <dcterms:modified xsi:type="dcterms:W3CDTF">2024-09-18T19:54:12Z</dcterms:modified>
</cp:coreProperties>
</file>