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C2A931-2C6C-4204-9957-9040A543D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B5D77-70DC-45F3-83B5-BD93C93E2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3BB38F-65F7-4E5A-9986-C11036394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2BAF4A-8803-4FDB-A8CE-0E81ECAF8E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B2E143-2380-4055-96FA-229ECC641B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92AA32-D356-4475-A4B4-6C1D657E82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460840-5676-4BB1-8EA4-52F4D316B4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BE186A-7583-4CBE-94EA-61996F46B4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E5E25C-AC7A-40C1-A9C3-F7F1CEA6E7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89ADC9-93C1-40EA-9598-1499B5B70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9EE96-7C32-4AD1-A360-2AD766194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26161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新零售门店连锁企业薪酬设计方案中的绩效评估与业绩奖励激励机制研究</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2024-01-27</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绪论</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新零售门店连锁企业薪酬设计概述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绩效评估在新零售门店连锁企业中的应用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业绩奖励激励机制在新零售门店连锁企业中的应用</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绩效评估与业绩奖励激励机制的关联性分析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新零售门店连锁企业薪酬设计方案优化建议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绪论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针对新零售门店连锁企业的特点，研究绩效评估与业绩奖励激励机制对于优化薪酬设计、提高员工满意度和企业业绩具有重要意义。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绩效评估与业绩奖励激励机制研究的必要性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随着互联网技术的发展和消费者行为的改变，新零售行业迅速崛起，门店连锁企业面临激烈的市场竞争和人才争夺。</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新零售行业的崛起</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合理的薪酬设计能够激励员工积极工作，提高企业业绩，是新零售门店连锁企业吸引和留住人才的关键。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薪酬设计的重要性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本研究旨在探讨新零售门店连锁企业薪酬设计方案中的绩效评估与业绩奖励激励机制，为企业制定科学合理的薪酬制度提供参考。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如何设计有效的绩效评估体系？如何制定合理的业绩奖励激励机制？绩效评估与业绩奖励激励机制如何相互作用，共同影响员工行为和企业业绩？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本研究采用文献综述、案例分析、问卷调查等方法，综合运用定性和定量研究手段，对新零售门店连锁企业的薪酬设计方案进行深入探讨。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本研究以新零售门店连锁企业为研究对象，重点关注其绩效评估与业绩奖励激励机制的设计与实施情况。同时，考虑到不同行业和地区的差异性，本研究将选择具有代表性的企业进行案例分析和问卷调查。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新零售门店连锁企业薪酬设计概述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薪酬设计的定义与重要性</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是指企业根据员工岗位、能力、绩效等因素，制定合理且具有激励作用的薪酬结构和水平的过程。</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薪酬设计定义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合理的薪酬设计能够激发员工工作积极性，提高员工满意度和忠诚度，进而提升企业业绩和竞争力。</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重要性</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公平性、竞争性、激励性、经济性、合法性。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基于岗位价值、基于能力、基于绩效、基于市场、基于年功等。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策略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薪酬设计的原则与策略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确定薪酬策略、进行岗位分析、进行市场调查、设计薪酬结构、确定薪酬水平、实施与调整。</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内容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基本工资、绩效工资、奖金、津贴补贴、福利等。其中，基本工资应体现岗位价值差异，绩效工资和奖金应体现个人和团队业绩贡献，津贴补贴和福利则应满足员工个性化需求和提高员工满意度。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薪酬设计的流程与内容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绩效评估在新零售门店连锁企业中的应用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目的</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提升员工工作积极性和效率</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促进企业战略目标的实现</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优化企业人力资源管理</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定义：绩效评估是对员工在工作过程中所表现出来的能力、态度、业绩等方面进行全面、客观、公正的评价。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绩效评估的定义与目的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目标管理法</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设定明确、可衡量的工作目标，评估员工目标完成情况。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360度反馈法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通过上级、下级、同事、客户等多方面的反馈来评估员工绩效。</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绩效评估的方法与工具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绩效评估的方法与工具</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https://d.book118.com/387126161036006041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2024-09-13T23:20:53.761</cp:lastPrinted>
  <dcterms:created xsi:type="dcterms:W3CDTF">2024-09-13T15:20:53Z</dcterms:created>
  <dcterms:modified xsi:type="dcterms:W3CDTF">2024-09-13T15:20:55Z</dcterms:modified>
</cp:coreProperties>
</file>