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057F49-672F-4AE4-AEE8-573059758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5543F-96A1-43C3-ABA6-D70F1AC874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E4D076-A47E-4228-AADC-2D5E15262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B39D49-CED3-49D9-B0D7-DED1C2172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287154-B844-4685-A2A7-385AFF10CC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2257AA-BF36-4ADE-ABA9-93F24B09D5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8A45E5-0789-4F36-A0DA-4B6A05D5B1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AC8B6B-768D-4C03-8FEA-42206CE4CA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6EE7B3-7571-4EF9-98F7-3562FF0B7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956476-3244-4217-BFD1-8420C565B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5B85C0-CBDC-4068-B44F-C1514382F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13106402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幼儿园小班数学教案《图形宝宝找朋友》</a:t>
            </a:r>
          </a:p>
        </p:txBody>
      </p:sp>
      <p:sp>
        <p:nvSpPr>
          <p:cNvPr id="3" name="TextBox 3"/>
          <p:cNvSpPr txBox="1"/>
          <p:nvPr/>
        </p:nvSpPr>
        <p:spPr>
          <a:xfrm>
            <a:off x="590273" y="4923826"/>
            <a:ext cx="2352675" cy="3810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游戏《图形找家》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幼儿操作。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展示补好的地板。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活动目标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6162" r="1616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总结词：增强认知</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详细描述：通过本次活动，幼儿将进一步加强对圆形、正方形和三角形的基本特征的认知，能够正确辨认和区分这三种图形。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巩固对圆形、正方形、三角形的认识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总结词：激发兴趣</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详细描述：活动将通过游戏的形式进行，鼓励幼儿积极参与，寻找与自己手中图形相匹配的朋友，培养幼儿的观察力和记忆力，同时提高他们对于数学活动的兴趣。</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愿意为图形宝宝找朋友，并按规则进行游戏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活动准备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图形的家</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每个图形宝宝都有自己的家，圆形家、正方形家和三角形家，分别用三种不同颜色的纸制作，并在纸上画出相应形状的孔，以便图形宝宝们回家。</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圆形</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圆形的宝宝有圆圆的身体，滚来滚去真可爱。</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正方形</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正方形的宝宝有四条一样长的腿，稳稳地站在那里。</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三角形</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三角形的宝宝有三条边，像山一样高高的。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三种图形（圆形、正方形、三角形）、图形的家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132" r="311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三种形状的图形（与幼儿人数相等）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确保每个图形都是质量好、颜色鲜艳、大小适中，易于幼儿抓握和辨认。</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为每个幼儿准备三种形状的图形，数量与幼儿人数相等，每种形状的图形数量相同。</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714" b="277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幼儿操作材料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画有各种图形的卡片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供幼儿辨认和操作，可以画有不同大小和颜色的图形，以便幼儿更好地理解和区分。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图形分类盒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一个盒子分为三个部分，分别标有圆形、正方形和三角形的标记，让幼儿将相应形状的图形放入相应的部分。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图形拼图游戏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提供各种大小和颜色的图形拼图，让幼儿自由发挥想象力，拼出自己喜欢的图案。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活动过程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06" r="277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994" r="299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063" r="250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通过讲述一个关于图形宝宝们想要找到和自己相同形状的朋友的故事，激发幼儿的兴趣和好奇心。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故事导入</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展示各种图形宝宝的图片，引导幼儿观察并说出它们的名称，为后续活动做铺垫。</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观察导入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设计一个“图形宝宝找朋友”的游戏，让幼儿扮演不同的图形宝宝，通过互动、比较和辨识，找出与自己相同形状的朋友。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提供各种图形纸片，让幼儿动手制作自己喜爱的图形宝宝，进一步加深对图形特征的认识。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展开</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手工制作</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游戏互动</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https://d.book118.com/387131064024006052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2024-09-25T13:48:51.930</cp:lastPrinted>
  <dcterms:created xsi:type="dcterms:W3CDTF">2024-09-25T05:48:51Z</dcterms:created>
  <dcterms:modified xsi:type="dcterms:W3CDTF">2024-09-25T05:48:53Z</dcterms:modified>
</cp:coreProperties>
</file>