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E0D9B-5925-4AA8-9464-F5C35BD6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C628A-3677-4301-8172-A73378A5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6DB6-E556-4003-9A08-5EB708636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6A68D-6324-4B54-A92A-820654EF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D007E-2134-4823-A49F-AD0B5518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19850-6FF4-461C-BD1B-3897EA21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8A433-2CB0-45BF-97DB-E65A2960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BFC17-6938-4BCA-A972-3F6E4D7F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D168-BD07-4EE6-8E8B-CA4FDF8E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D3C3A-7213-433C-842F-58F8E5B7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40487-C825-42EB-9352-3902BE9E7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2121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刻意练习提升专注力与注意力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专注力和注意力的概念及关系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刻意练习的原则与方法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提升专注力的刻意练习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提升注意力的刻意练习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刻意练习的实践与应用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087" r="3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075" r="170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专注力和注意力的重要性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专注力和注意力是高效工作和学习的基础，能够帮助我们更深入地思考问题，提高完成任务的速度和质量。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增强记忆力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当我们全神贯注地投入某项任务时，大脑会更容易记住相关信息，从而加强记忆。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促进创造力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专注力和注意力有助于我们深入挖掘问题的本质，发现新的解决方案，推动创新思维的发展。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通过刻意练习，我们可以针对自己的弱点进行有针对性的训练，从而逐步提升专注力和注意力水平。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刻意练习有助于我们将良好的专注和注意习惯内化为日常行为，使之成为自然而然的能力。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在刻意练习的过程中，我们会更加了解自己的专注力和注意力状况，进而找到适合自己的提升方法。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刻意练习对提升专注力和注意力的意义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专注力和注意力的概念及关系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专注力是指个体在特定任务或活动上持续投入心理资源的能力，表现为对目标的高度集中和坚持。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具有指向性，即能够将心理资源集中在特定对象或活动上；持续性，即能够在一段时间内保持对目标的关注；抗干扰性，即能够抑制外界干扰，保持对任务的关注。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注意力是指个体在认知过程中对外界信息的选择性关注和处理能力。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选择性，即能够在众多信息中选择重要信息进行关注；分配性，即能够在不同任务或信息之间进行灵活分配；转移性，即能够根据需要将注意力从一项任务转移到另一项任务上。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771" r="277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力和注意力都是认知过程中的重要心理现象，二者相互影响、相互促进。专注力是注意力的基础，只有先注意到某个对象或任务，才能进一步对其保持专注。同时，良好的注意力有助于提高专注力的稳定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专注力更强调对特定任务的持续投入和坚持，而注意力更强调对外界信息的选择性关注和处理。此外，专注力主要指向内部心理活动，而注意力则涉及外部信息的获取和处理。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专注力和注意力的关系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刻意练习的原则与方法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不断挑战自己的舒适区，尝试更高难度的任务，以激发潜能和提升能力。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在练习前设定清晰、具体、可衡量的目标，以便在练习过程中保持专注和方向。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在练习过程中，及时获取反馈，了解自身的表现和进步情况，以便调整策略和方法。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将长时间的练习任务分割成多个短时间段，每个时间段专注于一个特定的目标或技能，以提高练习效率。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时间分割法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交替进行不同类型的练习任务，以避免单调和疲劳，同时锻炼大脑的不同区域和功能。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交替练习法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模拟真实场景或任务进行练习，以增强应对实际挑战的能力。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模拟实战法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合理安排练习时间和强度，避免过度疲劳和厌倦情绪的产生。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38" r="1403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避免过度练习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选择自己感兴趣和有意义的练习任务，以保持持续的动力和投入。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保持兴趣和动力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综合运用不同的练习方法和技术，以全面提升专注力和注意力水平。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提升专注力的刻意练习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https://d.book118.com/387132121135006033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2024-09-07T07:11:55.361</cp:lastPrinted>
  <dcterms:created xsi:type="dcterms:W3CDTF">2024-09-06T23:11:55Z</dcterms:created>
  <dcterms:modified xsi:type="dcterms:W3CDTF">2024-09-06T23:11:57Z</dcterms:modified>
</cp:coreProperties>
</file>