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AF7A0-0BF1-44FF-A314-C2E7F223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1CF2A-C65E-4BF8-85A2-0D67E4B8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F3C43-2CF4-4F2B-AA49-C23A2E0F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3442B-1B47-439E-A4A3-949E67D4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0DB0F-EF66-4FD2-B41A-EB8479E37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A2DC9-2391-4616-BA38-E9FED1C8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225C3-8220-4D75-858B-C609C0E1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0F3B8-4033-4F8C-A056-7ABC8E4C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29F1F-143B-46E0-984C-0DA2A311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90EA-4203-47B2-9C29-824A66AA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FA21-4DF1-4792-B5E5-8B18B634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314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痛救治和护理培训\n## 1.胸痛的基本概念与病因\n### 1.1胸痛的定义与分类\n### 1.2胸痛的常见病因及特点\n### 1.3胸痛的发病机制与病理生理\n## 2.胸痛的诊断方法与评估\n### 2.1病史采集与体格检查\n### 2.2心电图在胸痛诊断中的应用\n### 2.3实验室检查与影像学检查\n## 3.胸痛的救治原则与措施\n### 3.1胸痛救治的黄金时间窗\n### 3.2急性心肌梗死的救治流程\n### 3.3其他类型胸痛的救治方法\n## 4.胸痛的护理干预与措施\n### 4.1胸痛病人的心理护理\n### 4.2胸痛病人的疼痛管理\n### 4.3胸痛病人的生活护理与康复指导\n## 5.胸痛救治与护理的团队协作\n### 5.1胸痛救治的团队建设与协作\n### 5.2护理人员在胸痛救治中的角色与作用\n### 5.3胸痛救治与护理的质量管理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胸痛救治和护理培训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胸部疼痛的感觉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可能涉及胸部、胸壁、肋骨、肺、心脏等器官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发病原因多种多样，可能是严重疾病的症状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病因分类：心源性胸痛、非心源性胸痛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病程分类：急性胸痛、慢性胸痛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疼痛性质分类：钝痛、锐痛、压迫性痛等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胸痛的常见病因及特点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心源性胸痛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病因：急性心肌梗死、心绞痛、心包炎等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特点：疼痛剧烈，持续时间较长，伴随症状明显（如出汗、恶心、呼吸困难等）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非心源性胸痛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病因：肺炎、肺结核、肺癌、胸部外伤等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特点：疼痛程度不一，持续时间较短，伴随症状多样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心源性胸痛：心肌缺血、缺氧导致疼痛信号传导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非心源性胸痛：肺部疾病、胸部外伤等刺激胸部神经末梢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心源性胸痛：心肌细胞缺血、缺氧，导致心肌损伤和代谢紊乱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非心源性胸痛：肺部疾病导致肺部通气、换气功能障碍，胸部外伤导致胸部组织损伤和炎症反应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胸痛的诊断方法与评估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病史采集与体格检查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了解胸痛的发病时间、诱因、持续时间、疼痛性质等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询问伴随症状，如出汗、恶心、呼吸困难等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了解患者既往病史、家族病史、生活习惯等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观察患者生命体征（如呼吸、心率、血压等）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检查胸部皮肤、肌肉、肋骨等有无异常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心脏听诊、肺部听诊，了解心肺功能状况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心电图检查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了解患者心脏的电活动情况，有助于发现心脏疾病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对于急性胸痛患者，心电图检查是诊断急性心肌梗死的重要手段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心电图异常表现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急性心肌梗死：ST段抬高、T波倒置、Q波形成等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心绞痛：ST段压低、T波低平、U波倒置等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心电图在胸痛诊断中的应用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血液检查：心肌酶谱、肌钙蛋白、D-二聚体等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痰液检查：痰培养、痰涂片等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胸部X线片：了解胸部组织结构，排除肺部疾病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胸部CT：了解胸部病变细节，有助于诊断肺部疾病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心脏超声：了解心脏结构和功能，有助于诊断心脏疾病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胸痛的救治原则与措施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心肌梗死救治的黄金时间窗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内进行溶栓治疗，效果最佳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内进行冠状动脉介入治疗，效果较好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其他类型胸痛救治的黄金时间窗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肺栓塞：发病后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4小时内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进行溶栓治疗，效果较好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张力性气胸：发病后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进行胸腔穿刺排气治疗，缓解症状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胸痛救治的黄金时间窗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https://d.book118.com/387133144152006043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胸痛救治和护理培训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2024-09-17T21:06:07.604</cp:lastPrinted>
  <dcterms:created xsi:type="dcterms:W3CDTF">2024-09-17T13:06:07Z</dcterms:created>
  <dcterms:modified xsi:type="dcterms:W3CDTF">2024-09-17T13:06:09Z</dcterms:modified>
</cp:coreProperties>
</file>