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2" r:id="rId11"/>
  </p:sldIdLst>
  <p:sldSz cx="12192000" cy="6858000"/>
  <p:notesSz cx="6858000" cy="9144000"/>
  <p:custDataLst>
    <p:tags r:id="rId12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tags" Target="tags/tag1.xml" /><Relationship Id="rId13" Type="http://schemas.openxmlformats.org/officeDocument/2006/relationships/presProps" Target="presProps.xml" /><Relationship Id="rId14" Type="http://schemas.openxmlformats.org/officeDocument/2006/relationships/viewProps" Target="viewProps.xml" /><Relationship Id="rId15" Type="http://schemas.openxmlformats.org/officeDocument/2006/relationships/theme" Target="theme/theme1.xml" /><Relationship Id="rId16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5C06888-B872-4256-BDB3-04FAACF084B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8A2BFC3-D00E-4BFA-AF2F-077FA36A200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14097C5-78FA-4BF9-82D6-1D8B882A417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2E1AD5E-448A-42AB-97A4-DB647D68DA8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4EAD0422-8B7C-49FB-8AD0-63888541273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F3EAE9EE-AB6C-4E2A-9ED4-3402241504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17B15608-1125-4ADE-9C7F-15A7C270563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379367E-0BBE-48B7-95E7-9137690E5B3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A769743-FB0F-454A-986E-25E10C00ABA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2432FEA-BB32-44AC-842A-38E137C1974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E944930-96A0-4947-A52B-7B0D0D1AEA7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8713506005300604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17451" y="1574432"/>
            <a:ext cx="6939686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安全培训工在员工意识提升中的作用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17451" y="5208092"/>
            <a:ext cx="3196742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汇报人：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717451" y="5689900"/>
            <a:ext cx="3489350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汇报时间：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安全培训的重要性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安全培训的内容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安全培训的方式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安全培训的效果评估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安全培训的改进措施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安全培训的未来展望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安全培训的重要性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4625" r="14625"/>
          <a:stretch>
            <a:fillRect/>
          </a:stretch>
        </p:blipFill>
        <p:spPr>
          <a:xfrm>
            <a:off x="705128" y="1258733"/>
            <a:ext cx="5140491" cy="5140490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422466" y="1924848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通过安全培训，员工能够了解并遵守企业的安全规定，增强对安全问题的认识，从而降低因违反规定而导致的安全事故风险。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422466" y="1539657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提高员工对安全规定的认识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422466" y="3539953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培训能够帮助员工认识到工作中可能存在的安全隐患，提高对安全问题的警觉性，形成自我保护的习惯。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422466" y="319133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增强员工安全防范意识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422466" y="5213997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培训内容通常包括应对突发事件的措施，如火灾、地震等，通过模拟演练等方式，使员工掌握应对方法，提高应急处理能力。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6422466" y="482355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培养员工应急处理能力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员工安全意识提升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8636" b="863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预防安全事故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减少人为因素导致的事故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通过提高员工的安全意识和技能，可以降低因人为操作失误、违反规定等原因导致的事故发生率。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及时发现并消除隐患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培训过程中，员工能够学习到如何发现潜在的安全隐患并及时上报，从而避免事故的发生或减轻事故的危害程度。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强化事故应急响应机制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培训能够确保员工熟悉应急预案，在事故发生时能够迅速、准确地采取应对措施，降低事故损失。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提高企业形象和声誉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一个注重安全培训、事故率低的企业更容易获得社会的认可和信任，有利于提升企业形象和声誉。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促进企业可持续发展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安全是企业的生命线，一个稳定安全的环境有助于企业持续健康发展，实现长期目标。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降低企业安全风险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通过有效的安全培训，企业能够降低安全事故的发生率，从而减少因事故导致的经济损失和负面影响。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15917" r="15917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保障企业稳定发展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安全培训的内容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2568" r="32568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2041071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406414" y="4012208"/>
            <a:ext cx="495300" cy="456011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901714" y="1917723"/>
            <a:ext cx="2084387" cy="616443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3911623"/>
            <a:ext cx="2084387" cy="554016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安全知识培训</a:t>
              </a:r>
            </a:p>
          </p:txBody>
        </p:sp>
      </p:grpSp>
      <p:sp>
        <p:nvSpPr>
          <p:cNvPr id="31" name="AutoShape 31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通过安全知识培训，员工可以了解工作中存在的危险因素和防范措施，掌握基本的安全知识和技能，提高自我保护意识和能力。</a:t>
            </a:r>
            <a:endParaRPr lang="en-US" sz="1100"/>
          </a:p>
        </p:txBody>
      </p:sp>
      <p:sp>
        <p:nvSpPr>
          <p:cNvPr id="32" name="AutoShape 32"/>
          <p:cNvSpPr/>
          <p:nvPr/>
        </p:nvSpPr>
        <p:spPr>
          <a:xfrm>
            <a:off x="8406414" y="2594489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安全知识培训是安全培训的基础，包括安全规章制度、安全操作规程、危险源辨识、职业病防治等方面的知识。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https://d.book118.com/387135060053006043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4F7FF"/>
      </a:lt1>
      <a:dk2>
        <a:srgbClr val="0A0237"/>
      </a:dk2>
      <a:lt2>
        <a:srgbClr val="FFFFFF"/>
      </a:lt2>
      <a:accent1>
        <a:srgbClr val="0084FF"/>
      </a:accent1>
      <a:accent2>
        <a:srgbClr val="5196FF"/>
      </a:accent2>
      <a:accent3>
        <a:srgbClr val="4454DF"/>
      </a:accent3>
      <a:accent4>
        <a:srgbClr val="7FA9F1"/>
      </a:accent4>
      <a:accent5>
        <a:srgbClr val="ABDDFF"/>
      </a:accent5>
      <a:accent6>
        <a:srgbClr val="A2E5B9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44</Paragraphs>
  <Slides>9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9</vt:i4>
      </vt:variant>
    </vt:vector>
  </HeadingPairs>
  <TitlesOfParts>
    <vt:vector baseType="lpstr" size="13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2024-09-17T03:25:01.228</cp:lastPrinted>
  <dcterms:created xsi:type="dcterms:W3CDTF">2024-09-16T19:25:01Z</dcterms:created>
  <dcterms:modified xsi:type="dcterms:W3CDTF">2024-09-16T19:25:03Z</dcterms:modified>
</cp:coreProperties>
</file>