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0A896-FBDE-4231-B682-124FFC3B1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C11A5-EDCE-4B07-94B5-347DA976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C68B2-AD9E-4019-AFFD-6F4D20D28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976EA-3CC7-4E44-AFB7-1DBBC9EDC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F4D3E-6FCA-46B8-92B0-AD7E2697F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CCF352-39BB-417C-A6B9-15C577AD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AA1DB-11DC-485B-A8F7-A78EE740C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1E443-125A-48C6-B9B2-61824BA2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88492-8CFA-4849-B4B3-17FFDB203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83B6C-FC4C-4BFB-9746-C1647336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23241-4B89-4975-AFF4-85A3AAF49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3512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展望未来与新年计划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本年度共完成设备维修任务XX余次，涉及设备种类多样，包括数控机床、注塑机、生产线设备等。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维修任务量统计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维修效率提升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维修质量保障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通过优化工作流程和采用先进的维修工具，提高了维修效率，缩短了设备停机时间。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严格遵守维修操作规范，确保维修质量，减少了设备返修率。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本年度设备维修任务完成情况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参加了多场设备维修技能培训和研讨会，学习了新的维修技术和方法。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技能培训与学习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在工作中积极尝试应用新技术，如远程故障诊断、3D打印等，提高了维修效率和准确性。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在团队内部积极分享自己的维修经验和技巧，促进了团队成员的共同进步。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维修经验分享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维修技能提升及新技术应用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团队协作配合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与团队成员紧密合作，共同完成复杂设备维修任务，提高了团队协作能力。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跨部门沟通协作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积极与其他部门沟通协作，确保设备维修工作与生产计划的顺畅进行。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客户沟通能力提升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在与客户沟通时，能够准确理解客户需求并及时反馈维修进展情况，提高了客户满意度。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针对某些复杂设备的维修难题，提出了创新的解决方案，取得了显著成效。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创新解决方案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在应对紧急设备维修任务时，能够快速响应并妥善处理，保障了生产的顺利进行。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紧急任务应对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92" b="1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通过合理的维修计划和材料管理，降低了设备维修成本，为企业节约了开支。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节约成本贡献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个人工作亮点及突出成果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技术更新带来的挑战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新技术、新设备的不断涌现，对维修人员的技能水平提出了更高的要求。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维修流程不规范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部分设备维修流程不规范，导致维修效率低下，甚至引发新的故障。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随着设备使用年限的增加，设备老化问题逐渐凸显，如性能下降、故障率升高等。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设备维修中遇到的问题总结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随着技术的发展，部分维修人员技能水平未能及时跟进，导致在维修过程中遇到困难。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部分设备由于维护不足，导致老化加速，性能下降。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管理流程不完善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设备维修管理流程存在漏洞，如维修计划制定不合理、维修记录不完整等。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制定详细的设备维护计划，定期对设备进行维护保养，延缓设备老化速度。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加强设备维护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组织定期的技能培训，提高维修人员的技能水平，使其能够适应新技术的发展。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提高技能培训水平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优化设备维修管理流程，制定合理的维修计划，完善维修记录，提高维修效率。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完善管理流程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针对性解决方案制定及实施效果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不断优化管理流程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根据实际情况不断优化设备维修管理流程，提高维修效率和质量。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建立预防性维护制度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通过定期巡检、预防性维护等措施，降低设备故障率，提高设备运行稳定性。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鼓励维修人员持续学习新技术、新方法，提升个人技能水平。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预防措施及持续改进计划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系统学习了设备维修的基本理论，包括设备结构、工作原理、常见故障及维修方法等，为实际工作打下了坚实基础。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深入学习设备维修相关理论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熟练掌握了各种专业维修工具的使用方法和操作技巧，如万用表、示波器、焊接工具等，提高了维修效率和质量。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掌握专业维修工具使用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学习了设备维修行业的标准和规范，了解了维修过程中的安全要求和操作规范，确保了维修工作的安全性和规范性。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了解相关行业标准及规范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专业知识学习及掌握情况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了解了智能制造技术的基本原理和应用，探索了如何将智能制造技术应用于设备维修领域，提高了维修的智能化水平。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学习智能制造技术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学习了远程故障诊断技术的基本知识和操作方法，通过实践掌握了如何运用远程故障诊断技术辅助设备维修工作，提高了维修效率。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尝试使用远程故障诊断技术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学习了3D打印技术的基本原理和应用范围，探索了如何运用3D打印技术制造维修所需零部件，缩短了维修周期并降低了成本。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应用3D打印技术辅助维修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新技术、新方法学习应用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参加专业培训机构课程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参加了设备维修领域的专业培训机构课程，系统学习了设备维修的理论知识和实践技能，获得了结业证书和相关资质。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参加行业交流会议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积极参加了设备维修行业的交流会议和研讨会，与同行专家进行了深入交流和探讨，了解了行业最新动态和发展趋势。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参观先进企业现场学习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参观了具有先进设备维修经验的企业现场，学习了他们的维修流程、管理方法和技术应用，为自身工作提供了有益借鉴。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参加培训、交流活动收获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https://d.book118.com/387135123032006031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2024-09-03T06:35:26.580</cp:lastPrinted>
  <dcterms:created xsi:type="dcterms:W3CDTF">2024-09-02T22:35:26Z</dcterms:created>
  <dcterms:modified xsi:type="dcterms:W3CDTF">2024-09-02T22:35:28Z</dcterms:modified>
</cp:coreProperties>
</file>