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3E1BA-783F-484E-B7DB-98B2A6419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60E09-7B7D-48C9-BFDF-3486BB642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A4E81-77FE-45DA-B65D-0D8E8D415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2CBA3-803F-4B18-8814-7EAB59051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E0AA37-FFCC-46CD-9F57-FB64F7CA8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E7DFAE-AB04-49A1-84A8-D7DE513C8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C228D9-16E2-4D19-A816-95BF5F947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0265E-E008-415A-BD4C-D30D9F41A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084BC-B8E2-4B38-9FC8-8458E7440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B9194-5600-4398-BFF7-7D6CEA627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1952B-8A28-4432-A79D-CEF589437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36010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教育教学研究活动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教育教学研究概述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教育教学研究的核心领域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教育教学研究成果的推广与运用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教育教学研究的挑战与展望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教育教学研究案例分享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教育教学研究概述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教育教学研究是对教育教学中存在的问题进行系统研究，以探索教育教学的规律、提高教育教学质量和效益的过程。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教育教学研究具有系统性、实证性和科学性等特点，强调对教育教学的深入理解和实践探索，旨在改进和完善教育教学实践。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教育教学研究的重要性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提高教育教学质量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通过教育教学研究，深入了解学生的学习需求和特点，优化教学内容和方法，提高教学质量和效果。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教育教学研究有助于教师深入理解教育教学的本质和规律，提升教师的专业素养和教学能力。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推动教育改革与创新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教育教学研究为教育改革和创新提供理论支撑和实践经验，促进教育教学的持续发展和进步。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教育教学研究的历史可以追溯到古代，伴随着教育的产生和发展，教育教学研究也在不断演进和完善。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随着社会的发展和教育需求的多样化，教育教学研究呈现出多元化、跨学科和信息化的发展趋势，不断拓展新的研究领域和应用范围。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教育教学研究的历史与发展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教育教学研究的核心领域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课程设计研究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课程目标研究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探讨课程目标的设定、实施与评价，确保课程设计与教育目标的一致性。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课程内容选择与组织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研究如何根据学生需求和学科发展，选择和组织课程内容，提高课程内容的科学性和实用性。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探索传统与现代教学方法的优势与不足，开发适合不同学科和学生的新型教学方法。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学生学习方式研究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关注学生学习方式的变革，研究如何引导学生主动学习、合作学习、探究学习。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教学方法研究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研究教育评价的标准、指标体系和评价工具的开发与应用。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教育评价标准与工具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关注教育评价实践中的问题，提出改进措施，提高教育评价的信度和效度。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教育评价实践与改进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教育评价研究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教师专业素养要求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研究教师专业素养的构成要素和发展要求，为教师专业发展提供指导。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教师专业发展途径与策略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探讨教师专业发展的途径、模式和策略，促进教师专业成长。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教师专业发展研究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深入探讨教育技术的理论基础和发展趋势，为教育技术的应用提供指导。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教育技术与课程整合研究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研究教育技术与课程的整合方式、方法和策略，提高教育教学的效果和效率。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教育技术理论体系研究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教育技术应用研究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教育教学研究方法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通过对已有文献的查阅、整理和分析，了解相关研究现状、发展历程和趋势，为当前研究提供理论依据和参考。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献研究法是一种常用的研究方法，通过对已有文献的梳理和分析，可以了解相关领域的研究现状、发展历程和趋势，为当前研究提供理论依据和参考。该方法有助于研究者快速了解研究领域的基本情况，发现研究空白和研究问题，为进一步的研究提供方向和思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文献研究法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通过实地调查、实验等方法获取第一手数据，对数据进行统计分析，得出研究结论。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证研究法是一种基于实际数据的研究方法，通过实地调查、实验等方法获取第一手数据，对数据进行统计分析，得出研究结论。该方法注重数据的客观性和准确性，能够较为准确地反映实际情况，为研究提供可靠依据。实证研究法在教育教学中应用广泛，如学生成绩分析、教学方法效果评估等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实证研究法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行动研究法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在教育实践过程中，通过不断反思、调整和改进实践行动，提高教育教学质量。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研究法是一种以实践为导向的研究方法，旨在通过不断反思、调整和改进实践行动，提高教育教学质量。该方法注重实践与研究的结合，强调在实践中发现问题、分析问题和解决问题。行动研究法在教育教学中具有广泛应用，如教师专业发展、课程开发与改进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https://d.book118.com/387136010035006051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2024-09-24T04:17:44.411</cp:lastPrinted>
  <dcterms:created xsi:type="dcterms:W3CDTF">2024-09-23T20:17:44Z</dcterms:created>
  <dcterms:modified xsi:type="dcterms:W3CDTF">2024-09-23T20:17:46Z</dcterms:modified>
</cp:coreProperties>
</file>