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B5DA6-241D-477B-964B-356707DC3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5A1F-84ED-4110-8BD2-D350DEFC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FF7B6-D491-4148-AEB1-37E4ED0D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6C2E3-8108-49DE-8D1A-5499D9BB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831CC-F9DF-4302-B67A-F785FC34B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E7910-E7C9-4023-BCAB-8498E6F6D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ADDA9-FF72-4991-A4D6-FC917BD16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62E6C-A8A8-4875-8D9B-0DD4DD610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36840-AF1C-4D46-B803-DB4A7559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99E53-D68D-4610-A0F3-0F8DC3D8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60C9F-D143-4FE0-A63E-1B47A578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615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电子商务的大数据分析与应用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电子商务大数据分析技术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电子商务大数据的安全与隐私保护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电子商务大数据的成功案例分析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大数据是指数据量巨大、类型多样、处理复杂的数据集合。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具有数据量大、处理速度快、价值密度低、数据类型多样等特点。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包括商品类别、属性、价格、库存等数据。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包括广告投放、促销活动、优惠券等营销活动的数据。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包括用户在电商平台的浏览、搜索、购买、评价等行为数据。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包括订单信息、支付信息、物流信息等数据。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电子商务大数据的来源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提高营销精准度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通过对用户行为和兴趣的分析，实现精准营销，提高营销效果。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优化商品推荐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根据用户的购物历史和浏览行为，推荐相关商品，提高转化率。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通过分析用户反馈和评价，改进产品和服务质量，提升客户满意度。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通过对销售和库存数据的分析，优化库存管理和物流配送，降低运营成本。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电子商务大数据的价值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电子商务大数据分析技术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数据挖掘技术是指从大量数据中提取有用信息的过程，通过分类、聚类、关联规则等方法，发现数据中的模式和规律。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数据挖掘技术在电子商务中广泛应用于用户行为分析、商品推荐、市场预测等方面，帮助企业更好地理解客户需求，优化产品和服务。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机器学习技术是指通过计算机算法让机器自动地学习并改进的能力，通过训练数据和模型，让机器能够自动识别和预测。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在电子商务中，机器学习技术主要用于用户画像、智能推荐、异常检测等方面，提高个性化服务和用户体验。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云计算技术是指通过网络提供可伸缩的、按需的IT服务，包括计算、存储、数据库等资源。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在电子商务中，云计算技术可以提供高效、安全的数据存储和处理能力，降低企业成本和风险。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大数据分析工具是指用于处理和分析大规模数据的软件和工具，包括Hadoop、Spark等。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在电子商务中，大数据分析工具可以快速处理海量数据，提供准确的业务分析和预测能力。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电子商务大数据的应用场景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通过大数据分析，收集用户的消费行为、偏好、兴趣等信息，构建出用户画像，以更好地理解用户需求和消费习惯。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基于用户画像，可以为用户提供个性化的商品和服务推荐，提高用户满意度和购物体验。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通过大数据分析，确定目标客户群体，制定精准的营销策略，提高营销效果和转化率。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根据用户的实时行为和需求，进行实时营销活动，如限时优惠、特价促销等，吸引用户购买。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实时营销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https://d.book118.com/387136152053006035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2024-09-09T18:44:57.306</cp:lastPrinted>
  <dcterms:created xsi:type="dcterms:W3CDTF">2024-09-09T10:44:57Z</dcterms:created>
  <dcterms:modified xsi:type="dcterms:W3CDTF">2024-09-09T10:44:59Z</dcterms:modified>
</cp:coreProperties>
</file>